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2.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3"/>
  </p:notesMasterIdLst>
  <p:sldIdLst>
    <p:sldId id="2147474688" r:id="rId3"/>
    <p:sldId id="2147474719" r:id="rId4"/>
    <p:sldId id="267" r:id="rId5"/>
    <p:sldId id="2147474706" r:id="rId6"/>
    <p:sldId id="2147474707" r:id="rId7"/>
    <p:sldId id="260" r:id="rId8"/>
    <p:sldId id="264" r:id="rId9"/>
    <p:sldId id="261" r:id="rId10"/>
    <p:sldId id="262" r:id="rId11"/>
    <p:sldId id="263" r:id="rId12"/>
    <p:sldId id="265" r:id="rId13"/>
    <p:sldId id="257" r:id="rId14"/>
    <p:sldId id="258" r:id="rId15"/>
    <p:sldId id="2147474708" r:id="rId16"/>
    <p:sldId id="2147474712" r:id="rId17"/>
    <p:sldId id="2147474713" r:id="rId18"/>
    <p:sldId id="2147474715" r:id="rId19"/>
    <p:sldId id="2147474714" r:id="rId20"/>
    <p:sldId id="2147474721" r:id="rId21"/>
    <p:sldId id="2147474722" r:id="rId22"/>
    <p:sldId id="2147474716" r:id="rId23"/>
    <p:sldId id="2147474718" r:id="rId24"/>
    <p:sldId id="2147474723" r:id="rId25"/>
    <p:sldId id="2147474724" r:id="rId26"/>
    <p:sldId id="2147474725" r:id="rId27"/>
    <p:sldId id="2147474726" r:id="rId28"/>
    <p:sldId id="2147474727" r:id="rId29"/>
    <p:sldId id="2147474728" r:id="rId30"/>
    <p:sldId id="2147474717" r:id="rId31"/>
    <p:sldId id="2147474709" r:id="rId32"/>
    <p:sldId id="2147474705" r:id="rId33"/>
    <p:sldId id="2147474720" r:id="rId34"/>
    <p:sldId id="2147474729" r:id="rId35"/>
    <p:sldId id="2147474733" r:id="rId36"/>
    <p:sldId id="2147474734" r:id="rId37"/>
    <p:sldId id="2147474735" r:id="rId38"/>
    <p:sldId id="2147474736" r:id="rId39"/>
    <p:sldId id="2147474737" r:id="rId40"/>
    <p:sldId id="2147474738" r:id="rId41"/>
    <p:sldId id="2147474730" r:id="rId42"/>
    <p:sldId id="2147474732" r:id="rId43"/>
    <p:sldId id="2147474731" r:id="rId44"/>
    <p:sldId id="2147474739" r:id="rId45"/>
    <p:sldId id="259" r:id="rId46"/>
    <p:sldId id="2147474741" r:id="rId47"/>
    <p:sldId id="2147474742" r:id="rId48"/>
    <p:sldId id="2147474744" r:id="rId49"/>
    <p:sldId id="2147474743" r:id="rId50"/>
    <p:sldId id="2147474746" r:id="rId51"/>
    <p:sldId id="2147474745"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950" autoAdjust="0"/>
  </p:normalViewPr>
  <p:slideViewPr>
    <p:cSldViewPr snapToGrid="0">
      <p:cViewPr varScale="1">
        <p:scale>
          <a:sx n="60" d="100"/>
          <a:sy n="60" d="100"/>
        </p:scale>
        <p:origin x="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24.497"/>
    </inkml:context>
    <inkml:brush xml:id="br0">
      <inkml:brushProperty name="width" value="0.05" units="cm"/>
      <inkml:brushProperty name="height" value="0.05" units="cm"/>
      <inkml:brushProperty name="color" value="#E71224"/>
    </inkml:brush>
  </inkml:definitions>
  <inkml:trace contextRef="#ctx0" brushRef="#br0">883 0 24575,'-38'0'0,"-258"8"0,242-4 0,0 4 0,0 1 0,-73 24 0,110-28 0,1 2 0,0-1 0,0 2 0,0 0 0,1 2 0,0-1 0,1 1 0,-16 16 0,21-18 0,2 0 0,-1 1 0,1 0 0,0 0 0,1 0 0,0 1 0,1 0 0,0 1 0,0-1 0,1 1 0,1 0 0,-1 0 0,-1 17 0,0 7 0,-3 6 0,3 0 0,1 0 0,3 1 0,6 79 0,-2-110 0,0 1 0,1-1 0,1 0 0,-1 0 0,2-1 0,0 0 0,0 1 0,9 10 0,-1-4 0,0 0 0,0-1 0,30 24 0,-23-25 14,0 0-1,2-2 0,-1 0 0,2-2 1,0 0-1,0-2 0,0-1 1,37 8-1,-29-10-225,-1-1 0,1-2 0,0-1-1,1-1 1,-1-2 0,45-7 0,-48 3-6614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14.939"/>
    </inkml:context>
    <inkml:brush xml:id="br0">
      <inkml:brushProperty name="width" value="0.05" units="cm"/>
      <inkml:brushProperty name="height" value="0.05" units="cm"/>
      <inkml:brushProperty name="color" value="#E71224"/>
    </inkml:brush>
  </inkml:definitions>
  <inkml:trace contextRef="#ctx0" brushRef="#br0">147 0 24575,'-3'5'0,"-1"0"0,1 0 0,0 0 0,1 1 0,-1-1 0,1 1 0,0-1 0,0 1 0,-1 7 0,-4 11 0,-83 168 0,84-170 0,1-1 0,1 1 0,0 0 0,2 0 0,1 0 0,0 1 0,2-1 0,3 23 0,0 35 0,-4 174-1365,0-234-5461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16.778"/>
    </inkml:context>
    <inkml:brush xml:id="br0">
      <inkml:brushProperty name="width" value="0.05" units="cm"/>
      <inkml:brushProperty name="height" value="0.05" units="cm"/>
      <inkml:brushProperty name="color" value="#E71224"/>
    </inkml:brush>
  </inkml:definitions>
  <inkml:trace contextRef="#ctx0" brushRef="#br0">0 320 24575,'4'-3'0,"0"1"0,-1-1 0,1 1 0,0 0 0,0 0 0,1 0 0,-1 1 0,0-1 0,1 1 0,7-1 0,54-6 0,-36 5 0,26-3 0,-29 4 0,0-1 0,-1-1 0,1-1 0,-1-2 0,33-12 0,-53 17 0,0-1 0,0 0 0,0-1 0,-1 1 0,0-1 0,1-1 0,-1 1 0,-1 0 0,1-1 0,-1 0 0,1 0 0,-1-1 0,-1 1 0,1-1 0,-1 0 0,0 0 0,0 0 0,-1 0 0,0 0 0,0 0 0,0-1 0,-1 1 0,0-1 0,0 1 0,-1-1 0,0-12 0,0 12 0,0 0 0,0 0 0,-1 0 0,0 0 0,0 1 0,0-1 0,-6-13 0,6 18 0,0 1 0,0-1 0,0 1 0,0-1 0,-1 1 0,1 0 0,-1 0 0,1-1 0,-1 1 0,1 0 0,-1 0 0,0 1 0,1-1 0,-1 0 0,0 0 0,0 1 0,0-1 0,1 1 0,-1 0 0,0-1 0,0 1 0,0 0 0,0 0 0,0 0 0,0 0 0,0 1 0,1-1 0,-1 0 0,0 1 0,0 0 0,0-1 0,0 1 0,-2 1 0,-25 9 0,1 1 0,-45 27 0,34-18 0,26-14 0,1 1 0,0 0 0,0 0 0,1 1 0,0 1 0,1 0 0,0 0 0,0 1 0,1 0 0,0 1 0,1 0 0,-7 14 0,7-9 0,1 0 0,1 0 0,1 1 0,0 0 0,1 0 0,1 0 0,0 0 0,2 0 0,0 20 0,0-1 0,0-20 0,1-1 0,0 1 0,1 0 0,5 20 0,-6-33 0,1 0 0,0 0 0,1-1 0,-1 1 0,1-1 0,-1 1 0,1-1 0,0 0 0,1 1 0,-1-1 0,0 0 0,1 0 0,0-1 0,-1 1 0,1 0 0,0-1 0,0 0 0,1 0 0,-1 0 0,0 0 0,1 0 0,-1-1 0,6 2 0,16 2 0,0-1 0,1-1 0,0-1 0,-1-1 0,1-2 0,26-3 0,31 0 0,32 3-1365,-89 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21.118"/>
    </inkml:context>
    <inkml:brush xml:id="br0">
      <inkml:brushProperty name="width" value="0.05" units="cm"/>
      <inkml:brushProperty name="height" value="0.05" units="cm"/>
      <inkml:brushProperty name="color" value="#E71224"/>
    </inkml:brush>
  </inkml:definitions>
  <inkml:trace contextRef="#ctx0" brushRef="#br0">2126 1692 24575,'0'2'0,"-1"1"0,0-1 0,0 0 0,1 0 0,-1 0 0,-1 1 0,1-1 0,0 0 0,0 0 0,-1-1 0,1 1 0,-1 0 0,0 0 0,1-1 0,-1 1 0,0-1 0,0 1 0,0-1 0,0 0 0,0 0 0,0 0 0,-4 1 0,-50 17 0,-28-5 0,-153 7 0,-89-22 0,132-2 0,38 5 0,-166-4 0,304-1 0,0 0 0,0-1 0,1-1 0,-1 0 0,1-2 0,0 0 0,1 0 0,-31-20 0,2-3 0,-71-62 0,94 72 0,2-2 0,1 0 0,0 0 0,-28-49 0,-23-25 0,38 54 0,-31-53 0,55 80 0,1 1 0,0-1 0,1 0 0,0 0 0,2 0 0,0-1 0,0 0 0,-1-18 0,-5-71 0,-3-97 0,13 180 0,1 1 0,1-1 0,1 0 0,1 0 0,1 1 0,1 0 0,1 0 0,11-24 0,-10 30 0,0 0 0,2 0 0,-1 1 0,2 0 0,0 1 0,1 0 0,0 1 0,0 0 0,2 1 0,27-18 0,4-1 0,1 1 0,1 3 0,1 2 0,1 2 0,66-19 0,44 5 0,72-21 0,-154 31 0,1 4 0,95-15 0,-87 30 0,0 3 0,114 10 0,26 16 0,43 2 0,-259-23 0,0 0 0,0 1 0,0 0 0,0 1 0,0 0 0,-1 0 0,1 1 0,17 10 0,4 5 0,34 28 0,-23-17 0,-1 2 0,67 68 0,-9-7 0,-80-79 0,0-2 0,1 0 0,0-1 0,1-1 0,29 10 0,-21-9 0,54 30 0,-60-27 0,-2 0 0,0 2 0,-1 0 0,0 1 0,19 23 0,-31-31 0,0 1 0,-1 1 0,-1-1 0,1 1 0,-2 0 0,1 1 0,-2-1 0,1 1 0,-2 0 0,1 0 0,-2 0 0,3 23 0,-4 149 0,-3-102 0,1-68 0,-1 0 0,0 0 0,-1 0 0,-1 0 0,0 0 0,-1-1 0,0 0 0,-1 0 0,-1 0 0,0-1 0,-1 0 0,-14 18 0,-6 4 0,-2-2 0,-58 51 0,69-68 0,0-1 0,-1 0 0,-1-2 0,-1 0 0,1-1 0,-30 9 0,-141 35 0,122-38 0,0-2 0,-93 7 0,20-4 0,39-8-8,79-9-186,1 1 0,0 0 0,0 2 0,0 1 1,0 1-1,-34 13 0,34-7-6632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22.188"/>
    </inkml:context>
    <inkml:brush xml:id="br0">
      <inkml:brushProperty name="width" value="0.05" units="cm"/>
      <inkml:brushProperty name="height" value="0.05" units="cm"/>
      <inkml:brushProperty name="color" value="#E71224"/>
    </inkml:brush>
  </inkml:definitions>
  <inkml:trace contextRef="#ctx0" brushRef="#br0">705 361 24575,'-17'-15'0,"-1"1"0,0 1 0,-1 1 0,0 0 0,-37-15 0,-36-22 0,18 4-341,-1 3 0,-3 4-1,-134-47 1,186 77-6485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23.165"/>
    </inkml:context>
    <inkml:brush xml:id="br0">
      <inkml:brushProperty name="width" value="0.05" units="cm"/>
      <inkml:brushProperty name="height" value="0.05" units="cm"/>
      <inkml:brushProperty name="color" value="#E71224"/>
    </inkml:brush>
  </inkml:definitions>
  <inkml:trace contextRef="#ctx0" brushRef="#br0">163 60 24575,'-23'0'0,"-51"-3"0,70 2 0,0 0 0,0 0 0,0 0 0,0 0 0,1-1 0,-1 1 0,0-1 0,1 0 0,-1 0 0,1-1 0,0 1 0,0-1 0,-1 1 0,2-1 0,-5-4 0,7 7 0,-1-1 0,1 1 0,0 0 0,-1-1 0,1 1 0,-1-1 0,1 1 0,0 0 0,-1-1 0,1 1 0,0-1 0,0 1 0,-1-1 0,1 1 0,0-1 0,0 1 0,0-1 0,0 1 0,-1-1 0,1 1 0,0-1 0,0 1 0,0-1 0,0 1 0,0-1 0,0 1 0,0-1 0,1 1 0,-1-1 0,0 1 0,0-1 0,0 1 0,0-1 0,1 1 0,-1-1 0,0 1 0,1-1 0,-1 1 0,0-1 0,1 1 0,-1 0 0,0-1 0,1 1 0,-1 0 0,1-1 0,-1 1 0,0 0 0,1-1 0,-1 1 0,1 0 0,-1 0 0,1 0 0,-1 0 0,1-1 0,-1 1 0,1 0 0,0 0 0,-1 0 0,1 0 0,-1 0 0,1 0 0,-1 0 0,1 0 0,-1 0 0,1 1 0,0-1 0,40 8 0,-8 8 0,-1 1 0,-1 1 0,-1 2 0,41 35 0,-65-50 0,-2 1 0,1 0 0,0 0 0,-1 0 0,-1 0 0,1 1 0,-1 0 0,0-1 0,0 1 0,-1 0 0,2 8 0,2 12 0,2 47 0,0-5 0,7 7-1365,-10-48-5461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24.141"/>
    </inkml:context>
    <inkml:brush xml:id="br0">
      <inkml:brushProperty name="width" value="0.05" units="cm"/>
      <inkml:brushProperty name="height" value="0.05" units="cm"/>
      <inkml:brushProperty name="color" value="#E71224"/>
    </inkml:brush>
  </inkml:definitions>
  <inkml:trace contextRef="#ctx0" brushRef="#br0">1 412 24575,'0'-7'0,"0"-8"0,0-4 0,4-3 0,9-9 0,3-4 0,5 0 0,5-1 0,4 1 0,2-5 0,-1 0 0,-2 3 0,-1 8 0,-2 9 0,-2 11 0,-4 8-8191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0.219"/>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1712 2450 24575,'0'0'0,"-8"0"0,-26 0 0,-36 0 0,-40 0 0,-47 0 0,-9 0 0,-2 0 0,10 0 0,10 0 0,13-5 0,17-4 0,25-10 0,24-4 0,19-2 0,14-2 0,10-4 0,5-4 0,2 0 0,5 2 0,0-2 0,-2-2 0,4 1 0,-3-1 0,-1-3 0,3-1 0,2-7 0,4-6 0,3-1 0,1-9 0,3 1 0,0 2 0,0 4 0,1 8 0,-1-1 0,1 6 0,-1-3 0,0 4 0,0 1 0,0 4 0,5 4 0,0-1 0,0 4 0,3 1 0,4-1 0,0 0 0,-3-2 0,3-8 0,-3 1 0,8-7 0,2 3 0,3 0 0,-3-1 0,-5 5 0,1-1 0,10-4 0,-3 3 0,7-6 0,-5 4 0,-1 0 0,-5 0 0,0-5 0,-1 4 0,-3 5 0,-4 4 0,-3 1 0,1 3 0,4 3 0,-3 2 0,4 1 0,3 2 0,6 1 0,3 5 0,2 5 0,-1 5 0,1 3 0,-2-2 0,4 2 0,0 1 0,8 1 0,0 1 0,7 1 0,7 1 0,-2 0 0,4 0 0,-5 0 0,4 0 0,-6 0 0,-6 0 0,-5 1 0,4-1 0,2 0 0,2 4 0,-3 1 0,5 0 0,2-1 0,5 13 0,-4 3 0,4 9 0,-1 2 0,4 0 0,-5 4 0,-6-2 0,2-2 0,-5-2 0,1 2 0,-5-6 0,-4-1 0,-3-6 0,-4-6 0,-1 0 0,-2 2 0,0 1 0,-1 3 0,0 2 0,10 10 0,-4 3 0,-1-1 0,-1-5 0,4 6 0,-2-5 0,5 7 0,-6-1 0,3 8 0,-2-2 0,0-2 0,3 5 0,-2-4 0,0 3 0,-1-5 0,-7-3 0,-1 1 0,-5 1 0,-5-1 0,0 1 0,3 8 0,-3-3 0,3 2 0,2 1 0,3-4 0,-2-4 0,-4 0 0,-4-3 0,-2 6 0,-4-2 0,-1-2 0,-1 7 0,0-4 0,-6-2 0,-4 1 0,-4-3 0,-14 1 0,-2-2 0,-2-2 0,-9 2 0,-3 3 0,-2-2 0,3-2 0,-1 2 0,1-2 0,-1-6 0,0-3 0,8-2 0,5-5 0,-1-4 0,3 0 0,2 1 0,-4 2 0,2-1 0,1 1 0,0-3 0,-6 2 0,-1-2 0,-7-4 0,-3 2 0,-2 3 0,-2-2 0,5 3 0,1-3 0,5 3 0,4 1 0,4 3 0,4 2 0,1 1 0,2 2 0,1 0 0,4 0 0,5-4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1.436"/>
    </inkml:context>
    <inkml:brush xml:id="br0">
      <inkml:brushProperty name="width" value="0.1" units="cm"/>
      <inkml:brushProperty name="height" value="0.1" units="cm"/>
      <inkml:brushProperty name="color" value="#AE198D"/>
      <inkml:brushProperty name="inkEffects" value="galaxy"/>
      <inkml:brushProperty name="anchorX" value="1535.33105"/>
      <inkml:brushProperty name="anchorY" value="1182.35034"/>
      <inkml:brushProperty name="scaleFactor" value="0.5"/>
    </inkml:brush>
  </inkml:definitions>
  <inkml:trace contextRef="#ctx0" brushRef="#br0">325 0 24575,'0'0'0,"-8"0"0,-7 5 0,-4 4 0,-3 9 0,-6 10 0,3 2 0,1 1 0,-4 9 0,0-2 0,5-2 0,1 2 0,6 1 0,5-3 0,3-2 0,0-4 0,-2-2 0,0-3 0,3-1 0,1 3 0,2 1 0,2-1 0,1-5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2.465"/>
    </inkml:context>
    <inkml:brush xml:id="br0">
      <inkml:brushProperty name="width" value="0.1" units="cm"/>
      <inkml:brushProperty name="height" value="0.1" units="cm"/>
      <inkml:brushProperty name="color" value="#AE198D"/>
      <inkml:brushProperty name="inkEffects" value="galaxy"/>
      <inkml:brushProperty name="anchorX" value="3130.40015"/>
      <inkml:brushProperty name="anchorY" value="1859.76221"/>
      <inkml:brushProperty name="scaleFactor" value="0.5"/>
    </inkml:brush>
  </inkml:definitions>
  <inkml:trace contextRef="#ctx0" brushRef="#br0">1 0 24575,'0'0'0,"4"0"0,5 0 0,6 0 0,2 0 0,0 5 0,-4 4 0,-4 5 0,-3 4 0,-3 3 0,-1 2 0,-2 0 0,-1 1 0,0 4 0,1 1 0,-1 0 0,1 3 0,-1-1 0,1-2 0,0-1 0,0-1 0,0-3 0,0 0 0,0-1 0,0 0 0,0 0 0,0 0 0,0 0 0,0 0 0,0 0 0,10 0 0,-1-5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3.987"/>
    </inkml:context>
    <inkml:brush xml:id="br0">
      <inkml:brushProperty name="width" value="0.1" units="cm"/>
      <inkml:brushProperty name="height" value="0.1" units="cm"/>
      <inkml:brushProperty name="color" value="#AE198D"/>
      <inkml:brushProperty name="inkEffects" value="galaxy"/>
      <inkml:brushProperty name="anchorX" value="1750.18396"/>
      <inkml:brushProperty name="anchorY" value="-30.47779"/>
      <inkml:brushProperty name="scaleFactor" value="0.5"/>
    </inkml:brush>
  </inkml:definitions>
  <inkml:trace contextRef="#ctx0" brushRef="#br0">0 490 24575,'0'0'0,"4"-4"0,6-1 0,4 0 0,9 1 0,7 2 0,2 0 0,5 1 0,-1 1 0,-3 0 0,-2 0 0,6 0 0,-2-5 0,-1-4 0,-3-5 0,-8-4 0,-1-3 0,-2-1 0,-1-2 0,-3-5 0,-5 1 0,-3-1 0,-4-8 0,-7 2 0,-6 0 0,-5 3 0,-5 3 0,-7 2 0,-2 2 0,-1 6 0,1 6 0,1 4 0,-4 5 0,2 2 0,0 2 0,2 0 0,1 2 0,-3 3 0,5 5 0,1 5 0,1 3 0,4 3 0,6 2 0,4 0 0,3 1 0,3 0 0,2 0 0,1 5 0,-1-1 0,1 0 0,0-1 0,0-1 0,-1-1 0,0-1 0,0-1 0,0 0 0,0 0 0,0 0 0,0 4 0,5 6 0,4-1 0,1 0 0,3-3 0,-1-1 0,-3-2 0,2-1 0,3-6 0,2-1 0,3-5 0,2-3 0,6 0 0,6-2 0,0-2 0,-1-2 0,-2-2 0,-2-1 0,-2 0 0,-1-1 0,-1-1 0,-1 1 0,-1-1 0,1 1 0,0 0 0,-5-5 0,-5-4 0,-4-10 0,-4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25.943"/>
    </inkml:context>
    <inkml:brush xml:id="br0">
      <inkml:brushProperty name="width" value="0.05" units="cm"/>
      <inkml:brushProperty name="height" value="0.05" units="cm"/>
      <inkml:brushProperty name="color" value="#E71224"/>
    </inkml:brush>
  </inkml:definitions>
  <inkml:trace contextRef="#ctx0" brushRef="#br0">0 1 24575,'3'-1'0,"-1"1"0,1 0 0,0 0 0,0 1 0,-1-1 0,1 0 0,-1 1 0,1 0 0,0-1 0,-1 1 0,1 0 0,-1 0 0,1 1 0,-1-1 0,0 0 0,0 1 0,1-1 0,-1 1 0,0 0 0,2 3 0,-1-1 0,-1 0 0,0 1 0,0 0 0,0-1 0,-1 1 0,0 0 0,0 0 0,0 0 0,0 0 0,-1 7 0,0 192 0,0-3 0,0-196 0,1 0 0,0 0 0,0 0 0,0-1 0,0 1 0,1-1 0,-1 1 0,1-1 0,0 1 0,1-1 0,-1 0 0,1 0 0,0 0 0,0 0 0,0-1 0,6 6 0,-3-4 0,0-1 0,0 0 0,1-1 0,-1 1 0,1-1 0,0 0 0,0-1 0,0 0 0,13 3 0,9-2 0,0 0 0,0-3 0,0 0 0,39-6 0,-65 6 0,0 0 0,0-1 0,1 0 0,-1 0 0,0 0 0,0 0 0,0 0 0,0-1 0,0 1 0,-1-1 0,1 0 0,0 0 0,-1 0 0,1 0 0,-1 0 0,1 0 0,-1-1 0,0 1 0,0-1 0,0 0 0,-1 1 0,3-6 0,1-5 0,0 0 0,-1 0 0,0 0 0,1-18 0,5-14 0,-3 16 0,-2 1 0,-2-1 0,0 0 0,-2-36 0,1-4 0,0 58-151,0 0-1,0 1 0,1-1 0,0 0 1,1 1-1,1-1 0,-1 1 1,10-14-1,-2 3-6674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5.577"/>
    </inkml:context>
    <inkml:brush xml:id="br0">
      <inkml:brushProperty name="width" value="0.1" units="cm"/>
      <inkml:brushProperty name="height" value="0.1" units="cm"/>
      <inkml:brushProperty name="color" value="#AE198D"/>
      <inkml:brushProperty name="inkEffects" value="galaxy"/>
      <inkml:brushProperty name="anchorX" value="-98.67615"/>
      <inkml:brushProperty name="anchorY" value="-1550.19617"/>
      <inkml:brushProperty name="scaleFactor" value="0.5"/>
    </inkml:brush>
  </inkml:definitions>
  <inkml:trace contextRef="#ctx0" brushRef="#br0">72 168 24575,'0'0'0,"-8"4"0,-3 6 0,1 4 0,-2 3 0,2 4 0,1 6 0,4 2 0,1 9 0,2-1 0,1 4 0,2-3 0,-1-3 0,0 1 0,1 1 0,-1 3 0,0-3 0,1 7 0,-1-4 0,0-2 0,4-5 0,5-3 0,5-8 0,-12-23 0,-1 2 0,0 0 0,1 0 0,-1-1 0,0 1 0,1 0 0,-1-1 0,0 1 0,1-1 0,-1 0 0,1 1 0,-1-1 0,0 0 0,3 0 0,22-5 0,1-5 0,5-5 0,8-14 0,0-2 0,3-2 0,-3 2 0,-4 1 0,-5-2 0,-2 2 0,-8 0 0,-7 3 0,0 1 0,-5 1 0,-3 2 0,-2-5 0,-2 1 0,-2-5 0,5 0 0,-6 11 0,1 21 0,-6 10 0,-1 11 0,-3 4 0,0 11 0,1 1 0,3 0 0,2 6 0,2-2 0,1-4 0,1-4 0,0-3 0,0-3 0,1 2 0,4-1 0,9-5 0,10-2 0,3-5 0,12-5 0,0 0 0,8 2 0,-3-2 0,6-2 0,-1-3 0,-3-3 0,-6-1 0,-1-1 0,-4-1 0,0 0 0,-2-1 0,-3 1 0,-2-5 0,-3-5 0,-5-9 0,-6-9 0,-1-7 0,-3-5 0,-4 0 0,-2-6 0,-2 3 0,-1-1 0,-1-5 0,0 0 0,-1-1 0,1-4 0,-6-4 0,-3 5 0,-10-2 0,-4 6 0,-2 6 0,-2 8 0,1 9 0,-4 4 0,0 7 0,1 6 0,1 4 0,2 3 0,1 1 0,5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49.273"/>
    </inkml:context>
    <inkml:brush xml:id="br0">
      <inkml:brushProperty name="width" value="0.1" units="cm"/>
      <inkml:brushProperty name="height" value="0.1" units="cm"/>
      <inkml:brushProperty name="color" value="#AE198D"/>
      <inkml:brushProperty name="inkEffects" value="galaxy"/>
      <inkml:brushProperty name="anchorX" value="-2109.0686"/>
      <inkml:brushProperty name="anchorY" value="-2653.5896"/>
      <inkml:brushProperty name="scaleFactor" value="0.5"/>
    </inkml:brush>
  </inkml:definitions>
  <inkml:trace contextRef="#ctx0" brushRef="#br0">1344 849 24575,'0'0'0,"0"-4"0,0-6 0,0-8 0,0-5 0,0-2 0,0-11 0,0-4 0,0-5 0,-5 3 0,-4 3 0,-5 5 0,-4 9 0,-3 7 0,-2 3 0,-5-4 0,-1 3 0,-4 3 0,0-1 0,-7-1 0,-3 3 0,-3-3 0,-2-1 0,1-2 0,-1-2 0,-4-7 0,0 0 0,5 0 0,6-1 0,2 2 0,4 1 0,4 5 0,-2 6 0,3-5 0,1 5 0,2 2 0,-2 4 0,0 3 0,1 3 0,-4 1 0,-3 1 0,1 1 0,-3-1 0,3 1 0,1-5 0,4-6 0,2 1 0,2-4 0,1-3 0,5 6 0,6 8 0,5 8 0,3 7 0,3 5 0,2 8 0,5 3 0,6 5 0,-1-1 0,4-1 0,3 2 0,2-1 0,2-3 0,-4-2 0,1-1 0,-4-3 0,-3 0 0,0-1 0,-2 0 0,-3 0 0,-2-1 0,3 6 0,-1-5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50.090"/>
    </inkml:context>
    <inkml:brush xml:id="br0">
      <inkml:brushProperty name="width" value="0.1" units="cm"/>
      <inkml:brushProperty name="height" value="0.1" units="cm"/>
      <inkml:brushProperty name="color" value="#AE198D"/>
      <inkml:brushProperty name="inkEffects" value="galaxy"/>
      <inkml:brushProperty name="anchorX" value="304.81506"/>
      <inkml:brushProperty name="anchorY" value="-1067.22009"/>
      <inkml:brushProperty name="scaleFactor" value="0.5"/>
    </inkml:brush>
  </inkml:definitions>
  <inkml:trace contextRef="#ctx0" brushRef="#br0">0 243 24575,'0'0'0,"4"0"0,6 0 0,4-5 0,4-4 0,3-5 0,6-4 0,1 1 0,10 0 0,0 2 0,3 5 0,1-7 0,7 4 0,-4-3 0,6-2 0,-6 3 0,-4-1 0,-1-1 0,0 3 0,-8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58.161"/>
    </inkml:context>
    <inkml:brush xml:id="br0">
      <inkml:brushProperty name="width" value="0.1" units="cm"/>
      <inkml:brushProperty name="height" value="0.1" units="cm"/>
      <inkml:brushProperty name="color" value="#AE198D"/>
      <inkml:brushProperty name="inkEffects" value="galaxy"/>
      <inkml:brushProperty name="anchorX" value="-1588.79846"/>
      <inkml:brushProperty name="anchorY" value="-2095.0127"/>
      <inkml:brushProperty name="scaleFactor" value="0.5"/>
    </inkml:brush>
  </inkml:definitions>
  <inkml:trace contextRef="#ctx0" brushRef="#br0">0 4109 24575,'0'0'0,"4"0"0,6 0 0,13 0 0,19 0 0,12 0 0,4 0 0,7 0 0,7 0 0,6 0 0,11-5 0,13-5 0,8-4 0,5 1 0,-10 1 0,-19-1 0,-14 3 0,-17 2 0,-13 3 0,-10-8 0,-6-2 0,-4-5 0,-2-1 0,5-7 0,13-1 0,7-4 0,-1-4 0,-2-4 0,-5 2 0,-5-6 0,-4-6 0,-2 3 0,-7 0 0,8 1 0,-5 1 0,6-5 0,-5-5 0,4-4 0,-6 1 0,-4-3 0,-5-2 0,-5-2 0,-4-1 0,-2 8 0,-1-1 0,-1 0 0,0 3 0,0-2 0,0 2 0,1-1 0,0-3 0,-1 2 0,1 2 0,0 4 0,0 2 0,0 2 0,0 2 0,-4-4 0,-1 5 0,0 1 0,1-5 0,1 1 0,1 4 0,1 1 0,1-5 0,0 1 0,0-5 0,5-10 0,5 5 0,9 2 0,8-1 0,8 2 0,1 2 0,4-2 0,-8 2 0,-2-4 0,-4 6 0,-6 7 0,-2 7 0,-5 5 0,-5 5 0,-2 2 0,-4 3 0,-1 0 0,-1 0 0,-1-5 0,0-4 0,0-1 0,1 1 0,0-3 0,-1-8 0,1-3 0,0-2 0,0 3 0,0-4 0,0-5 0,0 4 0,0-3 0,0 0 0,0 1 0,0 1 0,0 2 0,0 5 0,0 5 0,0 2 0,-4 3 0,-10 12 0,12 20 0,1 0 0,0 0 0,-1 1 0,1-1 0,-1 0 0,0 0 0,1 1 0,-1-1 0,1 1 0,-1-1 0,0 1 0,-2 0 0,-28-2 0,-12 10 0,-8 5 0,-4 11 0,4 2 0,2 2 0,-2 10 0,-4 8 0,5 4 0,7-3 0,6 4 0,5-4 0,1 3 0,7-5 0,7-5 0,1-6 0,6-8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58.851"/>
    </inkml:context>
    <inkml:brush xml:id="br0">
      <inkml:brushProperty name="width" value="0.1" units="cm"/>
      <inkml:brushProperty name="height" value="0.1" units="cm"/>
      <inkml:brushProperty name="color" value="#AE198D"/>
      <inkml:brushProperty name="inkEffects" value="galaxy"/>
      <inkml:brushProperty name="anchorX" value="-4255.83057"/>
      <inkml:brushProperty name="anchorY" value="170.84552"/>
      <inkml:brushProperty name="scaleFactor" value="0.5"/>
    </inkml:brush>
  </inkml:definitions>
  <inkml:trace contextRef="#ctx0" brushRef="#br0">0 0 24575,'0'0'0,"0"4"0,5 6 0,-1 8 0,10 10 0,4 2 0,13 5 0,-2 1 0,4 1 0,0-1 0,-2-3 0,-2-3 0,-2-3 0,-2-2 0,-1-1 0,0-1 0,-2-5 0,1 0 0,-5-5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1:03.778"/>
    </inkml:context>
    <inkml:brush xml:id="br0">
      <inkml:brushProperty name="width" value="0.1" units="cm"/>
      <inkml:brushProperty name="height" value="0.1" units="cm"/>
      <inkml:brushProperty name="color" value="#AE198D"/>
      <inkml:brushProperty name="inkEffects" value="galaxy"/>
      <inkml:brushProperty name="anchorX" value="-5915.35791"/>
      <inkml:brushProperty name="anchorY" value="-1543.95215"/>
      <inkml:brushProperty name="scaleFactor" value="0.5"/>
    </inkml:brush>
  </inkml:definitions>
  <inkml:trace contextRef="#ctx0" brushRef="#br0">143 441 24575,'0'0'0,"0"4"0,0 10 0,0 10 0,0 8 0,0 11 0,0 19 0,0 17 0,0 15 0,0 11 0,0 2 0,-5 5 0,-4 6 0,-5 6 0,-4 6 0,1 9 0,-1 7 0,0 2 0,2-4 0,4-7 0,4-26 0,4-19 0,2-33 0,1-33 0,1-23 0,0-8 0,1-22 0,0-21 0,-1-17 0,5-9 0,0-4 0,5 13 0,3 7 0,9 7 0,-2 8 0,6-2 0,1 5 0,0 5 0,-1 4 0,0 3 0,-5 3 0,-2 1 0,-5 1 0,1 1 0,0 0 0,-2-1 0,-3 1 0,1-6 0,-2-4 0,2-5 0,3 1 0,3 1 0,-3 3 0,3 4 0,-4 15 0,-3 12 0,6 20 0,-3 7 0,-2 15 0,-3 1 0,-2 8 0,-3 1 0,-2 0 0,4 5 0,4 8 0,5 3 0,3 4 0,-1-9 0,-3-4 0,1-1 0,-4 6 0,-2 7 0,-3-2 0,-2-7 0,-2-1 0,-1-19 0,5-16 0,-1-18 0,5-23 0,9-18 0,-2-7 0,4-11 0,-4 3 0,1-1 0,1 6 0,-3 1 0,-4 1 0,-4-5 0,2 3 0,3 5 0,-2 4 0,3 0 0,2 8 0,3 2 0,7 8 0,1 5 0,6 5 0,5-1 0,-2-7 0,0 1 0,9-3 0,4-2 0,-3-1 0,0-2 0,-4-6 0,-1-9 0,-4 0 0,-3-9 0,-9 2 0,-3 4 0,-6 0 0,-5-1 0,-4 4 0,-4 3 0,-1 4 0,-11 12 0,10 19 0,0-2 0,-1 1 0,0 0 0,1-1 0,-1 1 0,1 0 0,-1-1 0,0 1 0,1 0 0,-1 0 0,1 0 0,-1 0 0,0-1 0,1 1 0,-1 0 0,0 0 0,1 0 0,-1 0 0,0 1 0,1-1 0,-1 0 0,0 0 0,0 0 0,-19 10 0,2 8 0,-1 5 0,-6 7 0,0 1 0,3 0 0,0-1 0,6-2 0,-5-2 0,4 7 0,4 1 0,4-2 0,-2 8 0,4-2 0,1-2 0,-2 1 0,1 2 0,1-3 0,2 6 0,1-2 0,2-3 0,0 5 0,1-3 0,0-3 0,0-3 0,1 0 0,4-2 0,4-2 0,5-2 0,5-1 0,1-7 0,3-5 0,0-5 0,1-4 0,9-3 0,1-2 0,4-1 0,-2 0 0,-2-4 0,1-6 0,-2-3 0,6-14 0,-1-3 0,-3-10 0,2-9 0,-8-3 0,-2-6 0,-3-3 0,-7 0 0,0-1 0,-4 3 0,5-1 0,1 3 0,3 3 0,5-1 0,1 1 0,5 7 0,0 7 0,-7 6 0,-6 6 0,-11 12 0,-11 13 0,-9 10 0,-6 8 0,-4 5 0,-3 9 0,-6 7 0,5-1 0,5 5 0,1-3 0,5 2 0,0 2 0,4 2 0,3-3 0,2 1 0,2 6 0,2 1 0,1-3 0,0 0 0,1 4 0,0-4 0,-1 0 0,0 1 0,1-5 0,3-5 0,5 1 0,5-4 0,4-7 0,7-7 0,7-11 0,11-15 0,8-8 0,8-11 0,-4-9 0,4-4 0,-8-1 0,-11 4 0,-7-1 0,-11-6 0,-9 2 0,-6 4 0,-4 4 0,-3 4 0,-2 3 0,1-2 0,-1-4 0,0 1 0,2-3 0,-5-4 0,0 3 0,0 2 0,-4-2 0,2 3 0,0-2 0,3 2 0,0 3 0,3 1 0,-5 3 0,1 15 0,0 11 0,2 19 0,0 8 0,2 4 0,0 10 0,0 9 0,1 3 0,1 5 0,4 5 0,0 2 0,0-2 0,8 2 0,-1-5 0,-1-3 0,3 1 0,1-3 0,3 2 0,-3-7 0,2 4 0,-4-3 0,-3-6 0,-3-5 0,1 3 0,3-5 0,4-7 0,2-18 0,3-9 0,7-10 0,10-13 0,10-14 0,4-13 0,7-6 0,4-7 0,4-10 0,-7 2 0,-9 3 0,-12 4 0,-14 5 0,-9-2 0,-8 4 0,-5 2 0,-3 5 0,-2-1 0,1-1 0,0 1 0,0 5 0,1 0 0,0 0 0,1 4 0,0 4 0,0 3 0,-4 4 0,-6 7 0,-8 10 0,-5 11 0,2 9 0,-5 15 0,4 11 0,5 1 0,1 5 0,3 7 0,5-4 0,2 6 0,4-5 0,1-5 0,1 4 0,0 0 0,1 0 0,0 2 0,-1-5 0,0-5 0,5 0 0,0-4 0,5-7 0,3-8 0,4-7 0,3-5 0,6-8 0,16-12 0,9-6 0,1-8 0,0-3 0,-1 0 0,-1-9 0,-2-2 0,-5-8 0,-6 3 0,-5-1 0,-8-3 0,-8-5 0,-7 0 0,-5-3 0,-3-3 0,-1 2 0,-1-2 0,-1-2 0,1-1 0,0-2 0,0-1 0,1 4 0,-1 0 0,1 3 0,0 0 0,0-1 0,0 3 0,1-2 0,-1 4 0,0-3 0,0-1 0,0 2 0,0-2 0,0 7 0,0 3 0,0-1 0,0 2 0,0 4 0,0 7 0,0 5 0,0 5 0,0 3 0,0 12 0,0 10 0,0 10 0,0 13 0,-5 10 0,0 7 0,0 2 0,-3 8 0,0 7 0,2 10 0,1 5 0,2-1 0,1 1 0,2 5 0,-1 4 0,-3 6 0,-1 9 0,1 2 0,0 8 0,1-10 0,2-10 0,0-7 0,0-13 0,1-4 0,0-6 0,1 2 0,-1 3 0,0-6 0,0 3 0,0-2 0,0-1 0,0 3 0,0-2 0,0 0 0,0-1 0,0-7 0,0 4 0,0-6 0,0 5 0,0 0 0,0 1 0,0-5 0,0-5 0,0-5 0,0 1 0,5-4 0,0-1 0,0 2 0,-1-2 0,3 0 0,4-2 0,-1-1 0,4-1 0,-2-2 0,6 5 0,3-5 0,6-5 0,2-6 0,0-4 0,3-4 0,9-3 0,-1-1 0,-2-1 0,1 0 0,-17 0 0,-13 5 0,-9 5 0,-3 5 0,-3 4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1:07.287"/>
    </inkml:context>
    <inkml:brush xml:id="br0">
      <inkml:brushProperty name="width" value="0.1" units="cm"/>
      <inkml:brushProperty name="height" value="0.1" units="cm"/>
      <inkml:brushProperty name="color" value="#AE198D"/>
      <inkml:brushProperty name="inkEffects" value="galaxy"/>
      <inkml:brushProperty name="anchorX" value="-10820.68848"/>
      <inkml:brushProperty name="anchorY" value="-5162.11816"/>
      <inkml:brushProperty name="scaleFactor" value="0.5"/>
    </inkml:brush>
  </inkml:definitions>
  <inkml:trace contextRef="#ctx0" brushRef="#br0">0 118 24575,'0'0'0,"4"0"0,15 0 0,23-4 0,23-5 0,20-5 0,10 0 0,6 3 0,6-2 0,-1-2 0,-2 2 0,-3 3 0,-12 3 0,-17 3 0,-16 1 0,-13 3 0,-15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1:07.940"/>
    </inkml:context>
    <inkml:brush xml:id="br0">
      <inkml:brushProperty name="width" value="0.1" units="cm"/>
      <inkml:brushProperty name="height" value="0.1" units="cm"/>
      <inkml:brushProperty name="color" value="#AE198D"/>
      <inkml:brushProperty name="inkEffects" value="galaxy"/>
      <inkml:brushProperty name="anchorX" value="-13206.9834"/>
      <inkml:brushProperty name="anchorY" value="-6314.3457"/>
      <inkml:brushProperty name="scaleFactor" value="0.5"/>
    </inkml:brush>
  </inkml:definitions>
  <inkml:trace contextRef="#ctx0" brushRef="#br0">0 47 24575,'0'0'0,"4"0"0,16 0 0,17 0 0,23-5 0,21 1 0,6-1 0,-3 1 0,-2 2 0,0 0 0,-8 1 0,-12 1 0,-12 0 0,-10 0 0,-8 0 0,-6 0 0,-3 0 0,-2 0 0,4 0 0,10-4 0,5-1 0,0 0 0,2 1 0,-3 1 0,-4 1 0,-8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4T05:11:32.61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1,'4'0,"9"0,10 0,14 0,7 0,12 0,17 0,19 0,18 0,9 0,5 0,-12 0,-20 0,-23 0,-18 0,-18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4T05:11:33.31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23 6,'0'-4,"0"3,-3 5,-2 14,0 7,1 8,1 6,1 8,2 12,-1 4,1-2,0 2,1-7,-1-1,0-1,0-7,0-3,0-5,0-6,0 0,0-2,0-2,0 2,0 3,0 0,0-6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26.573"/>
    </inkml:context>
    <inkml:brush xml:id="br0">
      <inkml:brushProperty name="width" value="0.05" units="cm"/>
      <inkml:brushProperty name="height" value="0.05" units="cm"/>
      <inkml:brushProperty name="color" value="#E71224"/>
    </inkml:brush>
  </inkml:definitions>
  <inkml:trace contextRef="#ctx0" brushRef="#br0">0 0 24575,'2'1'0,"0"-1"0,0 1 0,0-1 0,0 1 0,0 0 0,0-1 0,-1 1 0,1 0 0,0 1 0,0-1 0,-1 0 0,1 0 0,-1 1 0,1-1 0,-1 1 0,2 2 0,24 32 0,-18-21 0,17 21 0,-3 1 0,25 52 0,-39-69 0,0 0 0,-2 1 0,0 0 0,-2 0 0,0 1 0,2 33 0,-2-36 0,2-29 0,10-43 0,-12 37 0,6-13-170,1 1-1,2 0 0,0 1 1,2 0-1,1 1 0,1 1 1,30-31-1,-19 24-6655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4T05:11:34.1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118 0,'-4'8,"-5"7,-5 4,0 11,-2 8,2 10,3 12,0 15,2 8,2-4,3-3,1 2,2 6,1 13,0 14,0 11,1 8,-1 7,1 6,-1 3,0 0,0-1,0-1,0-18,4-19,9-11,6-3,4-1,6-9,-2-14,-6-19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4T05:14:59.77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4-10-03T10:45:39.996"/>
    </inkml:context>
    <inkml:brush xml:id="br0">
      <inkml:brushProperty name="width" value="0.05292" units="cm"/>
      <inkml:brushProperty name="height" value="0.05292" units="cm"/>
      <inkml:brushProperty name="color" value="#FF0000"/>
    </inkml:brush>
  </inkml:definitions>
  <inkml:trace contextRef="#ctx0" brushRef="#br0">3351 564 0,'-17'36'47,"17"34"-16,0-34-31,-53 34 16,18 18-1,-36 18 1,-70 53 0,35-36-1,36 36 1,34 0 0,-17-53-1,53 35 16,0 70-15,71-87 0,35-36-1,-18-17 1,-18 17 0,-17-35-1,-53-36 16,36 19-15,-36 34-16,0 18 16,0-17-1,0 35 1,0-71 0,-124 18 30,-87-71-30,52-87 0,53 52-1,-264-141 1,370 176 0,-36-17-1</inkml:trace>
  <inkml:trace contextRef="#ctx0" brushRef="#br0" timeOffset="906.44">2752 1323 0,'17'0'63,"36"0"-63,53 0 15,0 0-15,229 0 16,88 0 0,-211 0-16,35 0 31,-194 0-16,-35-35 32,-107-18-31,54 35-16</inkml:trace>
  <inkml:trace contextRef="#ctx0" brushRef="#br0" timeOffset="1765.62">4904 529 0,'-36'35'62,"1"18"-62,-18 36 16,36-37-16,-125 125 15,-34 87 1,70-52 0,18-106-1,88-53 1,-18 35-1,-17-70 1,35 70 0,-18-70-1,18 70 1,18-18-16,141 71 16,105-17-1,107 35 1,52-1-1,-35 54 1,-335-177 0,-71-35 62,-52 0-78,-36 0 15,-53 0 1,18 0 0,-141 0-1,141 0-15,88 0 16,35 0 0,-17 0 46,-35 0-46,34 0-1,-34 0-15,17 0 0</inkml:trace>
  <inkml:trace contextRef="#ctx0" brushRef="#br0" timeOffset="2609.73">4516 1164 0,'0'-53'32,"17"53"-1,18 0-15,18 0-1,53 0 1,124 0-1,69 0 1,37 18 0,-37-18-1</inkml:trace>
  <inkml:trace contextRef="#ctx0" brushRef="#br0" timeOffset="35015.8">14023 9349 0,'-53'0'0,"0"0"16,-106 0 0,-88 0-1,-176 0 1,141 0 0,-89 0-1,-140-18 16,-495-88-15,266 53 0,34-17-1,89-19 1,140 19 0,-69-18-1,228 35 1,1 0-1,-1 35 1,18-35 0,177 53-16,-142-53 15,54 18 1,69-18 0,72 36 15,17-19-16,53 19 48,0-19-63,0 19 16,0-36-1,0-35 1,0-89-1,35 71 1,18 1 0,35-54-1,-35 53 1,53-35 0,-106 88-1,53-18 1,0-34-1,0 52 1,0-36 0,53-69-1,-1 105 1,19-18 0,88-35-1,-71-35 1,-18 35-1,-88 89 1,-17-18 0,17 35-1,71-53 1,-53 35 0,53-35 15,17-35-16,-70 70 1,36-17-16,-72 17 16,71-87-1,18 52 1,0-36 0,70 19-1,-34 17 1,-90 18-1,19-18 1,-36 53 0,18-18-16,18 18 0,17-35 15,141-36 17,71 36-17,-141 17-15,105 18 31,-105 0-15,18 0 0,-72 0-1,142 36 1,-35 69 0,-88-16-1,122-19 1,37 36-1,140 88 1,-123-70 0,-36 17 15,125 70-15,-143-87-1,-87-18 1,-106-71-1,0-17 1,-35 17-16,17-18 16,-17 72-1,17 16 1,35 1 0,19 53-1,69 159 1,-52-107-1,-53 1 1,0-142 0,-53-17-1,18 0 1,-18-17 0,35 34 15,-35-35-16,0 18 1,0 18 0,-18-18-1,-35 0 1,18 0 0,18-18-16,-19 18 15,-17 0 1,0 17-1,0-34 1,-52 69 15,87-87-15,-17 35 0,17-18-1,-17-17 1,17 17 15,-17-17 110,17-18-126,-17 35 1,17-35 31,-35 0-32,1 18 1,16-18 31,19 0 47,-19 0-94,19 0 31,-36 0 78,17 35-93,19-17-16,-18 17 141,17-17-95</inkml:trace>
  <inkml:trace contextRef="#ctx0" brushRef="#br0" timeOffset="74807.52">13935 582 0,'0'71'15,"0"34"1,0 1 0,0 53-1,0-141-15,0 70 16,0-18 15,0-17-31,0-17 16,0 122 15,0-87-15,0 17-1,0 18 1,0-53 0,0-35-1,17-36 63,36-53-62,-53 18-16,106-141 16,35-35-1,-141 194 1,0-36-1,18 36 95,17-36-95,-17 36-15,35-18 16,0 0 0,-18 71 124,-35 17-124,53 36-16,-53-36 16,0 89-1,0-19 1,0-69-16,0 17 15,0 17 1,0 18 15,0 36-15,0-36 0,17-35-1,19-53 110</inkml:trace>
  <inkml:trace contextRef="#ctx0" brushRef="#br0" timeOffset="76354.42">14958 1164 0,'0'18'93,"-18"-1"-77,18 19-16,-53 70 16,53-54-16,0 1 15,0 53 1,0-35-1,0-36 17,0-17-32,0 70 15,0-70 17,18-18 93,17-18-125,-17 18 15,17-18-15,-17 18 16,17-35-1,-17 17 1,17-17 15,-17-18 1,17 0-17,-35 36 1,17-19-16,-17-34 31,0 34-15,36 19-1,-36-18 1,0-18 0,0 35-1,0-17 48,0-18-48,0 35 1,0-17 31,-18 17-32,-17-17 1,17 17 156,-17 36-94,17 0-62,18 17-16,-35-17 15,17 17-15,-70 35 16,35-17 15</inkml:trace>
  <inkml:trace contextRef="#ctx0" brushRef="#br0" timeOffset="78541.58">15946 1235 0,'0'0'0,"17"0"0,-17-18 15,-17 18 157,-36 0-156,-18 0 0,18 0-1,0 18 1,18-1-16,17-17 15,-17 36 1,17-19 0,-17 19-1,-18-19 1,36 36 0,-19-18-1,19-35 1,-36 53-1,17-35 17,36 17-17,0 18 1,0 0 0,0-35-1,0 17-15,0-17 16,0 35 15,0-1-15,18-16-1,-18 17 1,35-36 0,-17-34 109,17-1-125,-17-17 15,17-18-15,18-53 31,0 53-31,-53 35 16,106-140 0,-88 69-1,34-34 1,1-18 0,0 35-1,-53 88-15,36-34 16,-19 16-1,18 19 1,-17-36 0,-18 0-1,35-35 1,-35 70 0,0-70-1,0 17 1,0-17 15,0 70-15,0 36 140,-53 35-140,1 17-16,34-34 15,-70 87 1,70 18-16,-17-88 15,17 18 1,-17-36 15,17-17-15,18 35-16,0 0 16,-53-1-1,53-16 1,0-19-1,0 19 1,0-19 0,0 19-1,0 16 1,0 19 0,0 70-1,0-17 1,0-36-1,0-71 1,18 72 15,0-72 63,-18 19-78,0-19-1,35 18 17</inkml:trace>
  <inkml:trace contextRef="#ctx0" brushRef="#br0" timeOffset="80432.57">15734 1499 0,'0'-17'47,"18"17"-47,17 0 15,-18 0 1,19 0 0,34 35-1,18 53 1,-35-17-1,0-18 1,53 35 15,-53-71-15,-35-17 15,35 0-15,0 0-1,-18 0 1,-18 0 0,72 0-1,-72-17-15,19-54 16,-19 36 0,18 17-1,-17-17 1,-18-18 15,35-17-15,-35 34 15,0 19-15,0-19-1,0 19 16,0-19-31,0 19 16,0-18 0,0-18-1,-53 0 1,36 0 0,-18 35 15,17-17-16,-35 88 110,18-36-109,17 19 0,-17 17-16,17-36 15,-17 19 1,17-19 0,-17 18-1,-18 36 1,0-18-1,36 0 1,-19 0 15,36 0-15,0-18 0,0-17-1,0 17 1,0 18-1,0-36 1,0 19 0,0-19-1,0 72 32,0-72-47,0 36 16,71 0-1,-36 0 1,18-18 0,-35-17 15,17 17 0,-17-17 63,17-18-78,18 0-16,0 0 15,17 0-15,89 0 16,0-18-1,-53 18 17,-18-17-17,-71-19 1,-17 19 0,53-36-1,0 17 1,0-17-1</inkml:trace>
  <inkml:trace contextRef="#ctx0" brushRef="#br0" timeOffset="96057.32">20320 2187 0,'-35'-17'78,"35"34"-62,0 54-1,53 140 1,-36-105-16,-17-18 16,36 18-1,-19-53 1,18-53 78,-35-17-94,0-19 15</inkml:trace>
  <inkml:trace contextRef="#ctx0" brushRef="#br0" timeOffset="115648.78">14534 5768 0,'0'18'94,"0"-1"-78,0 18-16,-35 89 15,0 88 1,17-54 15,18 54-15,0-124-1,0 18 1,0-88 0,0 17-1,18-35 1,0 0-1,34 18 1,-16-18 0,17 0-1,0 0 1,-1 0 0,-34 0 62,17-18-63</inkml:trace>
  <inkml:trace contextRef="#ctx0" brushRef="#br0" timeOffset="116273.78">14393 4974 0</inkml:trace>
  <inkml:trace contextRef="#ctx0" brushRef="#br0" timeOffset="117023.78">15416 5768 0,'53'0'47,"-35"0"-32,17 0-15,18 18 16,71 52 0,17-35-1,88 36 1,-35 17-1,-176-70 1,-36-18 15</inkml:trace>
  <inkml:trace contextRef="#ctx0" brushRef="#br0" timeOffset="117570.65">15505 6227 0,'17'52'78,"36"-52"-78,18 36 16,176 17-1,123 0 1,-158-36-1,-195-17 1</inkml:trace>
  <inkml:trace contextRef="#ctx0" brushRef="#br0" timeOffset="118461.65">16792 5715 0,'18'0'125,"-18"18"-125,0 52 15,35 71 1,-35 36-1,0-19 1,0-52 0,0 423-1,0-317 1,0-124 0,0-35-1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27.255"/>
    </inkml:context>
    <inkml:brush xml:id="br0">
      <inkml:brushProperty name="width" value="0.05" units="cm"/>
      <inkml:brushProperty name="height" value="0.05" units="cm"/>
      <inkml:brushProperty name="color" value="#E71224"/>
    </inkml:brush>
  </inkml:definitions>
  <inkml:trace contextRef="#ctx0" brushRef="#br0">0 215 24575,'5'6'0,"-1"-1"0,0 1 0,0 0 0,0 1 0,-1-1 0,0 1 0,0-1 0,0 1 0,-1 0 0,0 0 0,1 14 0,1 9 0,-1 46 0,-3-55 0,-2 63 0,0-56 0,1 0 0,2 1 0,6 49 0,-1-63 0,-1-17 0,1-30 0,-3-15 0,2 1 0,2-1 0,2 2 0,2-1 0,2 1 0,1 1 0,3 0 0,2 1 0,42-71 0,-55 103 0,0 0 0,1 0 0,0 1 0,1 0 0,0 0 0,1 1 0,0 0 0,0 0 0,1 1 0,0 0 0,1 1 0,-1 0 0,19-8 0,-28 14 5,1 0 1,-1 1-1,1-1 0,0 1 0,-1 0 0,1-1 0,-1 1 1,1 0-1,0 0 0,-1 0 0,1 0 0,0 0 0,-1 0 1,1 1-1,0-1 0,-1 0 0,1 1 0,-1-1 0,1 1 1,-1 0-1,1-1 0,2 3 0,-2-1-153,1 0-1,-1 1 1,0-1-1,0 1 1,0 0 0,0 0-1,0 0 1,0 0-1,2 6 1,4 11-6678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29.570"/>
    </inkml:context>
    <inkml:brush xml:id="br0">
      <inkml:brushProperty name="width" value="0.05" units="cm"/>
      <inkml:brushProperty name="height" value="0.05" units="cm"/>
      <inkml:brushProperty name="color" value="#E71224"/>
    </inkml:brush>
  </inkml:definitions>
  <inkml:trace contextRef="#ctx0" brushRef="#br0">186 432 24575,'16'13'0,"0"-1"0,1-1 0,0 0 0,1-2 0,0 0 0,35 12 0,-27-12 0,1-2 0,1-1 0,-1 0 0,53 2 0,-27-7 0,85-8 0,-136 7 0,0 0 0,-1 0 0,1 0 0,-1-1 0,1 1 0,0 0 0,-1 0 0,1-1 0,-1 1 0,1-1 0,-1 0 0,1 1 0,-1-1 0,1 0 0,-1 0 0,0 0 0,1 0 0,-1 0 0,0 0 0,0 0 0,0 0 0,0-1 0,0 1 0,0 0 0,0-1 0,0 1 0,0-2 0,-1 0 0,1 1 0,-1-1 0,0 0 0,-1 1 0,1-1 0,0 0 0,-1 1 0,0-1 0,1 0 0,-1 1 0,0-1 0,0 1 0,0 0 0,-3-5 0,-4-5 0,-1 0 0,1 1 0,-2 0 0,-21-20 0,17 20 0,0 1 0,-1 0 0,0 1 0,-1 1 0,0 1 0,0 0 0,-1 0 0,0 2 0,0 0 0,-32-4 0,8 5 0,-1 1 0,1 3 0,-65 6 0,100-5 0,-1 0 0,1 0 0,0 0 0,0 1 0,0 0 0,0 0 0,0 0 0,1 1 0,-1 0 0,1 0 0,-1 0 0,1 1 0,0 0 0,1 0 0,-1 0 0,1 1 0,-1-1 0,-4 8 0,2-1 0,0 1 0,1 1 0,0-1 0,1 1 0,0 0 0,1 0 0,-4 21 0,-21 94 0,8-42 0,-18 147 0,39-231 0,0 0 0,0 0 0,-1-1 0,1 1 0,0 0 0,1 0 0,-1 0 0,0 0 0,0 0 0,1 0 0,-1 0 0,1-1 0,0 1 0,-1 0 0,1 0 0,0-1 0,0 1 0,0 0 0,2 1 0,-2-2 0,0-1 0,0 1 0,1 0 0,-1-1 0,0 1 0,1-1 0,-1 0 0,0 1 0,1-1 0,-1 0 0,0 0 0,1 0 0,-1 0 0,1 0 0,-1 0 0,0 0 0,1 0 0,-1-1 0,0 1 0,2-1 0,10-4 0,0-1 0,-1 0 0,0-1 0,15-11 0,-12 8 0,96-60 0,-4-3 0,144-129 0,-229 180 0,2 1 0,26-18 0,-40 33 0,1-1 0,0 1 0,0 1 0,0 0 0,1 0 0,0 1 0,0 1 0,13-3 0,17 0 0,2-2 0,48-2 0,-90 10 0,1 0 0,-1 1 0,1-1 0,-1 1 0,0-1 0,1 1 0,-1 0 0,0 0 0,1 0 0,-1 0 0,0 0 0,0 0 0,0 1 0,0-1 0,0 1 0,0 0 0,0-1 0,-1 1 0,1 0 0,0 0 0,-1 0 0,0 0 0,1 0 0,-1 0 0,0 1 0,0-1 0,0 0 0,-1 1 0,1-1 0,0 0 0,-1 1 0,0-1 0,1 5 0,1 11 0,-1 0 0,0 0 0,-4 29 0,2-30 0,1-5 0,-10 105 0,8-108 0,1 1 0,-2 0 0,1 0 0,-1-1 0,-1 0 0,1 1 0,-2-1 0,1-1 0,-8 11 0,12-19 0,0 1 0,0-1 0,0 0 0,0 1 0,-1-1 0,1 0 0,0 0 0,0 1 0,0-1 0,-1 0 0,1 0 0,0 1 0,0-1 0,-1 0 0,1 0 0,0 0 0,-1 1 0,1-1 0,0 0 0,0 0 0,-1 0 0,1 0 0,0 0 0,-1 0 0,1 0 0,0 0 0,-1 0 0,1 0 0,0 0 0,-1 0 0,1 0 0,0 0 0,-1 0 0,1 0 0,0 0 0,-1 0 0,0-1 0,-5-12 0,5-23 0,4 18 0,1 1 0,0-1 0,2 1 0,0 1 0,1-1 0,1 1 0,0 0 0,1 1 0,16-21 0,0 3 0,2 1 0,60-55 0,-84 84 0,13-11 0,1-1 0,1 2 0,33-20 0,-48 30 0,1 1 0,0 0 0,0 0 0,-1 1 0,1-1 0,0 1 0,0 0 0,1 0 0,-1 0 0,0 1 0,0-1 0,0 1 0,1 0 0,-1 0 0,0 1 0,0-1 0,0 1 0,0 0 0,1 0 0,-1 0 0,0 0 0,-1 1 0,1 0 0,0 0 0,0 0 0,6 5 0,-2 0 0,-1 1 0,1-1 0,-1 2 0,-1-1 0,0 1 0,0 0 0,0 0 0,-1 0 0,-1 1 0,0 0 0,0 0 0,-1 0 0,4 18 0,-3 3 0,-1 0 0,-2 1 0,-2 38 0,0 37 0,1-105 0,0 1 0,0-1 0,0 0 0,0 1 0,0-1 0,1 0 0,-1 1 0,1-1 0,0 0 0,-1 0 0,1 1 0,0-1 0,0 0 0,0 0 0,1 0 0,-1 0 0,0 0 0,1-1 0,2 4 0,-3-5 0,1 1 0,-1-1 0,1 0 0,-1 1 0,1-1 0,-1 0 0,1 0 0,-1 0 0,0 0 0,1 0 0,-1 0 0,1-1 0,-1 1 0,1 0 0,-1-1 0,0 1 0,1-1 0,-1 0 0,0 1 0,1-1 0,-1 0 0,2-1 0,8-6 0,-1-1 0,0 0 0,0-1 0,-1 0 0,10-13 0,82-110 0,111-193 0,-170 243 0,-22 42 0,37-56 0,-12 25 0,-36 54 0,-33 50 0,-29 52 0,-79 168 0,70-124 0,-57 137 0,106-227 0,1 1 0,3-1 0,1 2 0,1-1 0,-1 50 0,8-83 0,0 0 0,0-1 0,0 1 0,1 0 0,0 0 0,0-1 0,0 1 0,1-1 0,-1 1 0,1-1 0,1 0 0,-1 1 0,1-1 0,0 0 0,0-1 0,1 1 0,-1-1 0,1 1 0,6 5 0,-2-5 0,-1 0 0,1 0 0,0-1 0,0 0 0,0-1 0,0 0 0,1 0 0,0 0 0,-1-1 0,1-1 0,18 2 0,112 2 0,148-12 0,-280 7 0,-1 0 0,1-1 0,0 0 0,-1 0 0,1 0 0,11-5 0,-17 5 0,0 0 0,0 1 0,0-1 0,0 0 0,0 0 0,0 0 0,0 0 0,0 0 0,0 0 0,-1 0 0,1 0 0,0 0 0,-1 0 0,1 0 0,-1-1 0,1 1 0,-1 0 0,0 0 0,1-1 0,-1 1 0,0 0 0,0 0 0,0-1 0,0 1 0,0 0 0,0-1 0,0 1 0,-1 0 0,1 0 0,0-1 0,-1 1 0,1 0 0,-1 0 0,1 0 0,-1 0 0,0-1 0,1 1 0,-1 0 0,-1-1 0,-46-82-1365,21 40-5461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09:30.582"/>
    </inkml:context>
    <inkml:brush xml:id="br0">
      <inkml:brushProperty name="width" value="0.05" units="cm"/>
      <inkml:brushProperty name="height" value="0.05" units="cm"/>
      <inkml:brushProperty name="color" value="#E71224"/>
    </inkml:brush>
  </inkml:definitions>
  <inkml:trace contextRef="#ctx0" brushRef="#br0">1 1 24575,'0'2'0,"1"0"0,-1-1 0,1 1 0,0 0 0,0 0 0,0-1 0,0 1 0,0-1 0,0 1 0,1-1 0,-1 1 0,0-1 0,1 0 0,-1 1 0,1-1 0,0 0 0,-1 0 0,3 1 0,34 18 0,-35-19 0,35 16 0,2-3 0,72 18 0,90 6 0,-134-26 0,1201 159 0,-1166-162-1365,-28-3-5461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09.468"/>
    </inkml:context>
    <inkml:brush xml:id="br0">
      <inkml:brushProperty name="width" value="0.05" units="cm"/>
      <inkml:brushProperty name="height" value="0.05" units="cm"/>
      <inkml:brushProperty name="color" value="#E71224"/>
    </inkml:brush>
  </inkml:definitions>
  <inkml:trace contextRef="#ctx0" brushRef="#br0">29 96 24575,'-18'117'0,"10"-18"0,5 1 0,13 131 0,-9-225 0,-1 0 0,2 0 0,-1-1 0,1 1 0,0 0 0,0-1 0,0 0 0,5 9 0,-6-13 0,0 0 0,-1-1 0,1 1 0,0 0 0,-1 0 0,1-1 0,0 1 0,0 0 0,-1-1 0,1 1 0,0-1 0,0 1 0,0-1 0,0 0 0,0 1 0,0-1 0,0 0 0,0 0 0,0 0 0,0 1 0,1-1 0,0-1 0,0 1 0,0-1 0,0 0 0,0 1 0,-1-1 0,1 0 0,0 0 0,0 0 0,-1 0 0,1 0 0,-1-1 0,1 1 0,-1 0 0,0-1 0,2-1 0,36-45 0,31-52 0,4-4 0,-4 10 0,-22 28 0,2 2 0,114-111 0,-162 173 0,5-4 0,-1 1 0,1-1 0,0 1 0,0 1 0,1-1 0,8-3 0,-15 7 0,1 1 0,-1 0 0,0-1 0,0 1 0,1 0 0,-1 0 0,0 0 0,1 0 0,-1 0 0,0 0 0,0 0 0,1 0 0,-1 0 0,0 1 0,0-1 0,1 1 0,-1-1 0,0 1 0,2 0 0,-2 1 0,1-1 0,0 1 0,-1-1 0,1 1 0,-1 0 0,0 0 0,0 0 0,0 0 0,0 0 0,0 0 0,0 0 0,0 0 0,-1 0 0,1 0 0,0 3 0,4 37 0,-1-1 0,-2 1 0,-6 81 0,0-33 0,3 24-1365,0-75-5461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10.412"/>
    </inkml:context>
    <inkml:brush xml:id="br0">
      <inkml:brushProperty name="width" value="0.05" units="cm"/>
      <inkml:brushProperty name="height" value="0.05" units="cm"/>
      <inkml:brushProperty name="color" value="#E71224"/>
    </inkml:brush>
  </inkml:definitions>
  <inkml:trace contextRef="#ctx0" brushRef="#br0">1 76 24575,'2'0'0,"0"1"0,-1-1 0,1 1 0,0-1 0,0 1 0,-1 0 0,1 0 0,0 0 0,-1 0 0,1 0 0,-1 0 0,1 0 0,-1 0 0,1 1 0,-1-1 0,0 1 0,0-1 0,0 1 0,0-1 0,0 1 0,0 0 0,0-1 0,1 4 0,14 45 0,-14-45 0,19 109 0,-18-83 0,3 0 0,14 49 0,31 48 0,-43-112 0,0-1 0,1-1 0,0 1 0,1-1 0,24 24 0,-33-37 0,0 1 0,0-1 0,0 0 0,1 0 0,-1 0 0,0 0 0,1 0 0,-1 0 0,1 0 0,-1 0 0,1-1 0,0 1 0,-1-1 0,1 1 0,-1-1 0,1 1 0,0-1 0,0 0 0,-1 0 0,1 0 0,0 0 0,-1 0 0,1 0 0,0-1 0,1 0 0,0 0 0,0 0 0,0-1 0,-1 0 0,1 0 0,-1 0 0,0 0 0,1 0 0,-1 0 0,0-1 0,0 1 0,0-1 0,2-5 0,5-9 0,-1 0 0,-1-1 0,8-29 0,-13 39 0,13-45 0,-3-1 0,-3-1 0,-1 0 0,-3-1 0,-5-109 0,0 161 0,0 0 0,-1 0 0,1 0 0,-1 0 0,0 0 0,0 0 0,0 0 0,-1 0 0,1 1 0,-1-1 0,0 0 0,0 1 0,0-1 0,0 1 0,-1 0 0,1 0 0,-1 0 0,0 0 0,-5-4 0,3 4 0,0 1 0,1 0 0,-1 0 0,0 0 0,0 0 0,0 1 0,-1 0 0,1 0 0,0 1 0,0-1 0,-1 1 0,1 0 0,-7 1 0,-9 3 0,0 0 0,0 1 0,1 1 0,0 1 0,0 1 0,-24 13 0,11 2 120,32-23-150,1 1 0,0-1 1,-1 1-1,1 0 0,0-1 1,-1 1-1,1 0 0,0-1 1,0 1-1,0 0 0,-1-1 0,1 1 1,0 0-1,0-1 0,0 1 1,0 0-1,0 0 0,0-1 1,1 1-1,-1 0 0,0-1 0,0 1 1,0 0-1,1-1 0,-1 1 1,0 0-1,0-1 0,1 1 1,-1-1-1,1 1 0,-1-1 0,1 1 1,-1-1-1,1 1 0,-1-1 1,1 1-1,-1-1 0,1 1 1,-1-1-1,1 0 0,0 1 1,-1-1-1,1 0 0,0 0 0,-1 1 1,1-1-1,0 0 0,0 0 1,0 0-1,24 9-6796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5:10:11.784"/>
    </inkml:context>
    <inkml:brush xml:id="br0">
      <inkml:brushProperty name="width" value="0.05" units="cm"/>
      <inkml:brushProperty name="height" value="0.05" units="cm"/>
      <inkml:brushProperty name="color" value="#E71224"/>
    </inkml:brush>
  </inkml:definitions>
  <inkml:trace contextRef="#ctx0" brushRef="#br0">339 1 24575,'-8'12'0,"-1"0"0,0 0 0,-1-1 0,0 0 0,-1 0 0,0-1 0,-1-1 0,-16 11 0,10-7 0,0 1 0,-23 23 0,-76 110 0,112-140 0,0-1 0,0 1 0,1 0 0,-1 0 0,2 0 0,-4 9 0,6-15 0,1 0 0,-1 1 0,1-1 0,0 0 0,-1 1 0,1-1 0,0 0 0,0 0 0,0 1 0,0-1 0,0 0 0,1 1 0,-1-1 0,0 0 0,0 1 0,1-1 0,-1 0 0,1 0 0,-1 0 0,1 1 0,0-1 0,-1 0 0,1 0 0,0 0 0,0 0 0,0 0 0,0 0 0,0 0 0,0 0 0,0-1 0,0 1 0,0 0 0,0 0 0,0-1 0,0 1 0,1-1 0,-1 1 0,0-1 0,0 0 0,1 1 0,-1-1 0,0 0 0,1 0 0,-1 0 0,3 0 0,30 3 0,1-2 0,59-4 0,-12-1 0,-73 4 0,0 0 0,-1-1 0,1 0 0,-1 0 0,0-1 0,1 0 0,-1-1 0,0 0 0,12-5 0,-16 5 0,0 0 0,0 0 0,0 0 0,-1 0 0,1 0 0,-1-1 0,1 1 0,-1-1 0,0 0 0,-1 0 0,1 0 0,-1-1 0,1 1 0,-2-1 0,1 1 0,0-1 0,1-8 0,11-49 0,-3 8 0,27-79 0,-34 107-80,-4 26 88,0-1-1,-1 1 1,1-1-1,0 1 0,0-1 1,0 1-1,-1-1 0,1 1 1,0 0-1,-1-1 0,1 1 1,0-1-1,-1 1 0,1 0 1,0-1-1,-1 1 0,1 0 1,-1 0-1,1-1 1,-1 1-1,1 0 0,-1 0 1,1 0-1,-1-1 0,1 1 1,-2 0-1,-1 0-131,0 0 1,-1 1-1,1-1 0,0 1 1,0 0-1,0 0 0,0 0 1,-1 0-1,1 1 0,1-1 1,-5 3-1,-15 9-6702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CCC6A-DE84-49FD-BABB-42D24FCD1676}" type="datetimeFigureOut">
              <a:rPr lang="zh-CN" altLang="en-US" smtClean="0"/>
              <a:t>2024/10/1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A934E-B63D-4252-9CCF-FD53112554BB}" type="slidenum">
              <a:rPr lang="zh-CN" altLang="en-US" smtClean="0"/>
              <a:t>‹#›</a:t>
            </a:fld>
            <a:endParaRPr lang="zh-CN" altLang="en-US"/>
          </a:p>
        </p:txBody>
      </p:sp>
    </p:spTree>
    <p:extLst>
      <p:ext uri="{BB962C8B-B14F-4D97-AF65-F5344CB8AC3E}">
        <p14:creationId xmlns:p14="http://schemas.microsoft.com/office/powerpoint/2010/main" val="77693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eeksforgeeks.org/perfect-binary-tr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schools.com/dsa/dsa_data_binarysearchtrees.ph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3schools.com/dsa/dsa_data_binarysearchtrees.ph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eeksforgeeks.org/introduction-to-binary-search-tre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aeldung.com/cs/balanced-tree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w3schools.com/dsa/dsa_data_avltrees.php"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ello-algo.com/chapter_tree/avl_tree/#4"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eeksforgeeks.org/insertion-in-an-avl-tre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eksforgeeks.org/tree-meaning-in-dsa/?ref=roadma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log.csdn.net/EQUINOX1/article/details/13481824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3schools.com/dsa/dsa_theory_trees.ph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1</a:t>
            </a:fld>
            <a:endParaRPr lang="zh-CN" altLang="en-US"/>
          </a:p>
        </p:txBody>
      </p:sp>
    </p:spTree>
    <p:extLst>
      <p:ext uri="{BB962C8B-B14F-4D97-AF65-F5344CB8AC3E}">
        <p14:creationId xmlns:p14="http://schemas.microsoft.com/office/powerpoint/2010/main" val="1105252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Perfect Binary Tree - </a:t>
            </a:r>
            <a:r>
              <a:rPr lang="en-US" altLang="zh-CN" dirty="0" err="1">
                <a:hlinkClick r:id="rId3"/>
              </a:rPr>
              <a:t>GeeksforGeeks</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20</a:t>
            </a:fld>
            <a:endParaRPr lang="zh-CN" altLang="en-US"/>
          </a:p>
        </p:txBody>
      </p:sp>
    </p:spTree>
    <p:extLst>
      <p:ext uri="{BB962C8B-B14F-4D97-AF65-F5344CB8AC3E}">
        <p14:creationId xmlns:p14="http://schemas.microsoft.com/office/powerpoint/2010/main" val="188271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DSA Binary Search Trees (w3schools.com)</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21</a:t>
            </a:fld>
            <a:endParaRPr lang="zh-CN" altLang="en-US"/>
          </a:p>
        </p:txBody>
      </p:sp>
    </p:spTree>
    <p:extLst>
      <p:ext uri="{BB962C8B-B14F-4D97-AF65-F5344CB8AC3E}">
        <p14:creationId xmlns:p14="http://schemas.microsoft.com/office/powerpoint/2010/main" val="41780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DSA Binary Search Trees (w3schools.com)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22</a:t>
            </a:fld>
            <a:endParaRPr lang="zh-CN" altLang="en-US"/>
          </a:p>
        </p:txBody>
      </p:sp>
    </p:spTree>
    <p:extLst>
      <p:ext uri="{BB962C8B-B14F-4D97-AF65-F5344CB8AC3E}">
        <p14:creationId xmlns:p14="http://schemas.microsoft.com/office/powerpoint/2010/main" val="155243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Introduction to Binary Search Tree – </a:t>
            </a:r>
            <a:r>
              <a:rPr lang="en-US" altLang="zh-CN" dirty="0" err="1">
                <a:hlinkClick r:id="rId3"/>
              </a:rPr>
              <a:t>GeeksforGeeks</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25</a:t>
            </a:fld>
            <a:endParaRPr lang="zh-CN" altLang="en-US"/>
          </a:p>
        </p:txBody>
      </p:sp>
    </p:spTree>
    <p:extLst>
      <p:ext uri="{BB962C8B-B14F-4D97-AF65-F5344CB8AC3E}">
        <p14:creationId xmlns:p14="http://schemas.microsoft.com/office/powerpoint/2010/main" val="4115372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26</a:t>
            </a:fld>
            <a:endParaRPr lang="zh-CN" altLang="en-US"/>
          </a:p>
        </p:txBody>
      </p:sp>
    </p:spTree>
    <p:extLst>
      <p:ext uri="{BB962C8B-B14F-4D97-AF65-F5344CB8AC3E}">
        <p14:creationId xmlns:p14="http://schemas.microsoft.com/office/powerpoint/2010/main" val="406623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73239"/>
                </a:solidFill>
                <a:effectLst/>
                <a:latin typeface="Nunito" pitchFamily="2" charset="0"/>
              </a:rPr>
              <a:t>Trick: </a:t>
            </a:r>
            <a:r>
              <a:rPr lang="zh-CN" altLang="en-US" b="0" i="0" dirty="0">
                <a:solidFill>
                  <a:srgbClr val="273239"/>
                </a:solidFill>
                <a:effectLst/>
                <a:latin typeface="Nunito" pitchFamily="2" charset="0"/>
              </a:rPr>
              <a:t>技巧</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27</a:t>
            </a:fld>
            <a:endParaRPr lang="zh-CN" altLang="en-US"/>
          </a:p>
        </p:txBody>
      </p:sp>
    </p:spTree>
    <p:extLst>
      <p:ext uri="{BB962C8B-B14F-4D97-AF65-F5344CB8AC3E}">
        <p14:creationId xmlns:p14="http://schemas.microsoft.com/office/powerpoint/2010/main" val="2690635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Balanced Trees | </a:t>
            </a:r>
            <a:r>
              <a:rPr lang="en-US" altLang="zh-CN" dirty="0" err="1">
                <a:hlinkClick r:id="rId3"/>
              </a:rPr>
              <a:t>Baeldung</a:t>
            </a:r>
            <a:r>
              <a:rPr lang="en-US" altLang="zh-CN" dirty="0">
                <a:hlinkClick r:id="rId3"/>
              </a:rPr>
              <a:t> on Computer Science</a:t>
            </a:r>
            <a:endParaRPr lang="en-US" altLang="zh-CN" dirty="0"/>
          </a:p>
          <a:p>
            <a:r>
              <a:rPr lang="en-US" altLang="zh-CN" dirty="0">
                <a:hlinkClick r:id="rId4"/>
              </a:rPr>
              <a:t>DSA AVL Trees (w3schools.com)</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29</a:t>
            </a:fld>
            <a:endParaRPr lang="zh-CN" altLang="en-US"/>
          </a:p>
        </p:txBody>
      </p:sp>
    </p:spTree>
    <p:extLst>
      <p:ext uri="{BB962C8B-B14F-4D97-AF65-F5344CB8AC3E}">
        <p14:creationId xmlns:p14="http://schemas.microsoft.com/office/powerpoint/2010/main" val="551520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7.5   AVL </a:t>
            </a:r>
            <a:r>
              <a:rPr lang="zh-CN" altLang="en-US" dirty="0">
                <a:hlinkClick r:id="rId3"/>
              </a:rPr>
              <a:t>树 * </a:t>
            </a:r>
            <a:r>
              <a:rPr lang="en-US" altLang="zh-CN" dirty="0">
                <a:hlinkClick r:id="rId3"/>
              </a:rPr>
              <a:t>- Hello </a:t>
            </a:r>
            <a:r>
              <a:rPr lang="zh-CN" altLang="en-US" dirty="0">
                <a:hlinkClick r:id="rId3"/>
              </a:rPr>
              <a:t>算法 </a:t>
            </a:r>
            <a:r>
              <a:rPr lang="en-US" altLang="zh-CN">
                <a:hlinkClick r:id="rId3"/>
              </a:rPr>
              <a:t>(hello-algo.com)</a:t>
            </a:r>
            <a:endParaRPr lang="zh-CN" altLang="en-US"/>
          </a:p>
        </p:txBody>
      </p:sp>
      <p:sp>
        <p:nvSpPr>
          <p:cNvPr id="4" name="灯片编号占位符 3"/>
          <p:cNvSpPr>
            <a:spLocks noGrp="1"/>
          </p:cNvSpPr>
          <p:nvPr>
            <p:ph type="sldNum" sz="quarter" idx="5"/>
          </p:nvPr>
        </p:nvSpPr>
        <p:spPr/>
        <p:txBody>
          <a:bodyPr/>
          <a:lstStyle/>
          <a:p>
            <a:fld id="{079A934E-B63D-4252-9CCF-FD53112554BB}" type="slidenum">
              <a:rPr lang="zh-CN" altLang="en-US" smtClean="0"/>
              <a:t>32</a:t>
            </a:fld>
            <a:endParaRPr lang="zh-CN" altLang="en-US"/>
          </a:p>
        </p:txBody>
      </p:sp>
    </p:spTree>
    <p:extLst>
      <p:ext uri="{BB962C8B-B14F-4D97-AF65-F5344CB8AC3E}">
        <p14:creationId xmlns:p14="http://schemas.microsoft.com/office/powerpoint/2010/main" val="102895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Insertion in an AVL Tree - </a:t>
            </a:r>
            <a:r>
              <a:rPr lang="en-US" altLang="zh-CN" dirty="0" err="1">
                <a:hlinkClick r:id="rId3"/>
              </a:rPr>
              <a:t>GeeksforGeeks</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33</a:t>
            </a:fld>
            <a:endParaRPr lang="zh-CN" altLang="en-US"/>
          </a:p>
        </p:txBody>
      </p:sp>
    </p:spTree>
    <p:extLst>
      <p:ext uri="{BB962C8B-B14F-4D97-AF65-F5344CB8AC3E}">
        <p14:creationId xmlns:p14="http://schemas.microsoft.com/office/powerpoint/2010/main" val="1868735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37</a:t>
            </a:fld>
            <a:endParaRPr lang="zh-CN" altLang="en-US"/>
          </a:p>
        </p:txBody>
      </p:sp>
    </p:spTree>
    <p:extLst>
      <p:ext uri="{BB962C8B-B14F-4D97-AF65-F5344CB8AC3E}">
        <p14:creationId xmlns:p14="http://schemas.microsoft.com/office/powerpoint/2010/main" val="4445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What is Tree | Tree Definition &amp; Meaning in DSA – </a:t>
            </a:r>
            <a:r>
              <a:rPr lang="en-US" altLang="zh-CN" dirty="0" err="1">
                <a:hlinkClick r:id="rId3"/>
              </a:rPr>
              <a:t>GeeksforGeeks</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2</a:t>
            </a:fld>
            <a:endParaRPr lang="zh-CN" altLang="en-US"/>
          </a:p>
        </p:txBody>
      </p:sp>
    </p:spTree>
    <p:extLst>
      <p:ext uri="{BB962C8B-B14F-4D97-AF65-F5344CB8AC3E}">
        <p14:creationId xmlns:p14="http://schemas.microsoft.com/office/powerpoint/2010/main" val="351057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48</a:t>
            </a:fld>
            <a:endParaRPr lang="zh-CN" altLang="en-US"/>
          </a:p>
        </p:txBody>
      </p:sp>
    </p:spTree>
    <p:extLst>
      <p:ext uri="{BB962C8B-B14F-4D97-AF65-F5344CB8AC3E}">
        <p14:creationId xmlns:p14="http://schemas.microsoft.com/office/powerpoint/2010/main" val="425537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高级搜索</a:t>
            </a:r>
            <a:r>
              <a:rPr lang="en-US" altLang="zh-CN" dirty="0">
                <a:hlinkClick r:id="rId3"/>
              </a:rPr>
              <a:t>——</a:t>
            </a:r>
            <a:r>
              <a:rPr lang="zh-CN" altLang="en-US" dirty="0">
                <a:hlinkClick r:id="rId3"/>
              </a:rPr>
              <a:t>伸展树</a:t>
            </a:r>
            <a:r>
              <a:rPr lang="en-US" altLang="zh-CN" dirty="0">
                <a:hlinkClick r:id="rId3"/>
              </a:rPr>
              <a:t>Splay</a:t>
            </a:r>
            <a:r>
              <a:rPr lang="zh-CN" altLang="en-US" dirty="0">
                <a:hlinkClick r:id="rId3"/>
              </a:rPr>
              <a:t>详解</a:t>
            </a:r>
            <a:r>
              <a:rPr lang="en-US" altLang="zh-CN" dirty="0">
                <a:hlinkClick r:id="rId3"/>
              </a:rPr>
              <a:t>_splay tree-CSDN</a:t>
            </a:r>
            <a:r>
              <a:rPr lang="zh-CN" altLang="en-US" dirty="0">
                <a:hlinkClick r:id="rId3"/>
              </a:rPr>
              <a:t>博客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50</a:t>
            </a:fld>
            <a:endParaRPr lang="zh-CN" altLang="en-US"/>
          </a:p>
        </p:txBody>
      </p:sp>
    </p:spTree>
    <p:extLst>
      <p:ext uri="{BB962C8B-B14F-4D97-AF65-F5344CB8AC3E}">
        <p14:creationId xmlns:p14="http://schemas.microsoft.com/office/powerpoint/2010/main" val="245253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DSA Trees (w3schools.com)</a:t>
            </a:r>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4</a:t>
            </a:fld>
            <a:endParaRPr lang="zh-CN" altLang="en-US"/>
          </a:p>
        </p:txBody>
      </p:sp>
    </p:spTree>
    <p:extLst>
      <p:ext uri="{BB962C8B-B14F-4D97-AF65-F5344CB8AC3E}">
        <p14:creationId xmlns:p14="http://schemas.microsoft.com/office/powerpoint/2010/main" val="6371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a:lnSpc>
                <a:spcPct val="150000"/>
              </a:lnSpc>
              <a:buFont typeface="Arial" panose="020B0604020202020204" pitchFamily="34" charset="0"/>
              <a:buChar char="•"/>
            </a:pPr>
            <a:r>
              <a:rPr lang="en-US" altLang="zh-CN" sz="1200" b="1" i="0" dirty="0">
                <a:solidFill>
                  <a:srgbClr val="000000"/>
                </a:solidFill>
                <a:effectLst/>
                <a:latin typeface="Verdana" panose="020B0604030504040204" pitchFamily="34" charset="0"/>
              </a:rPr>
              <a:t>Binary Search Trees (BSTs): </a:t>
            </a:r>
            <a:r>
              <a:rPr lang="en-US" altLang="zh-CN" sz="1200" b="0" i="0" dirty="0">
                <a:solidFill>
                  <a:srgbClr val="000000"/>
                </a:solidFill>
                <a:effectLst/>
                <a:latin typeface="Verdana" panose="020B0604030504040204" pitchFamily="34" charset="0"/>
              </a:rPr>
              <a:t>A type of Binary Tree where for each node, the left child node has a lower value, and the right child node has a higher value.</a:t>
            </a:r>
          </a:p>
          <a:p>
            <a:pPr marL="342900" indent="-342900" algn="l">
              <a:lnSpc>
                <a:spcPct val="150000"/>
              </a:lnSpc>
              <a:buFont typeface="Arial" panose="020B0604020202020204" pitchFamily="34" charset="0"/>
              <a:buChar char="•"/>
            </a:pPr>
            <a:r>
              <a:rPr lang="en-US" altLang="zh-CN" sz="1200" b="1" i="0" dirty="0">
                <a:solidFill>
                  <a:srgbClr val="000000"/>
                </a:solidFill>
                <a:effectLst/>
                <a:latin typeface="Verdana" panose="020B0604030504040204" pitchFamily="34" charset="0"/>
              </a:rPr>
              <a:t>AVL Trees: </a:t>
            </a:r>
            <a:r>
              <a:rPr lang="en-US" altLang="zh-CN" sz="1200" b="0" i="0" dirty="0">
                <a:solidFill>
                  <a:srgbClr val="000000"/>
                </a:solidFill>
                <a:effectLst/>
                <a:latin typeface="Verdana" panose="020B0604030504040204" pitchFamily="34" charset="0"/>
              </a:rPr>
              <a:t>A type of Binary Search Tree that self-balances so that for every node, the difference in height between the left and right subtrees is at most one. This balance is maintained through rotations when nodes are inserted or deleted.</a:t>
            </a:r>
          </a:p>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5</a:t>
            </a:fld>
            <a:endParaRPr lang="zh-CN" altLang="en-US"/>
          </a:p>
        </p:txBody>
      </p:sp>
    </p:spTree>
    <p:extLst>
      <p:ext uri="{BB962C8B-B14F-4D97-AF65-F5344CB8AC3E}">
        <p14:creationId xmlns:p14="http://schemas.microsoft.com/office/powerpoint/2010/main" val="1806595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000000"/>
                </a:solidFill>
                <a:effectLst/>
                <a:latin typeface="Roboto" panose="02000000000000000000" pitchFamily="2" charset="0"/>
              </a:rPr>
              <a:t>Skewed</a:t>
            </a:r>
            <a:r>
              <a:rPr lang="zh-CN" altLang="en-US" b="0" dirty="0">
                <a:solidFill>
                  <a:srgbClr val="000000"/>
                </a:solidFill>
                <a:effectLst/>
                <a:latin typeface="Roboto" panose="02000000000000000000" pitchFamily="2" charset="0"/>
              </a:rPr>
              <a:t>：</a:t>
            </a:r>
            <a:r>
              <a:rPr lang="zh-CN" altLang="en-US" b="1" i="0" dirty="0">
                <a:solidFill>
                  <a:srgbClr val="333333"/>
                </a:solidFill>
                <a:effectLst/>
                <a:latin typeface="Arial" panose="020B0604020202020204" pitchFamily="34" charset="0"/>
              </a:rPr>
              <a:t>被扭曲的；歪斜的</a:t>
            </a:r>
            <a:endParaRPr lang="en-US" altLang="zh-CN" b="1" dirty="0">
              <a:solidFill>
                <a:srgbClr val="000000"/>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079A934E-B63D-4252-9CCF-FD53112554BB}" type="slidenum">
              <a:rPr lang="zh-CN" altLang="en-US" smtClean="0"/>
              <a:t>14</a:t>
            </a:fld>
            <a:endParaRPr lang="zh-CN" altLang="en-US"/>
          </a:p>
        </p:txBody>
      </p:sp>
    </p:spTree>
    <p:extLst>
      <p:ext uri="{BB962C8B-B14F-4D97-AF65-F5344CB8AC3E}">
        <p14:creationId xmlns:p14="http://schemas.microsoft.com/office/powerpoint/2010/main" val="2665924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15</a:t>
            </a:fld>
            <a:endParaRPr lang="zh-CN" altLang="en-US"/>
          </a:p>
        </p:txBody>
      </p:sp>
    </p:spTree>
    <p:extLst>
      <p:ext uri="{BB962C8B-B14F-4D97-AF65-F5344CB8AC3E}">
        <p14:creationId xmlns:p14="http://schemas.microsoft.com/office/powerpoint/2010/main" val="168027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16</a:t>
            </a:fld>
            <a:endParaRPr lang="zh-CN" altLang="en-US"/>
          </a:p>
        </p:txBody>
      </p:sp>
    </p:spTree>
    <p:extLst>
      <p:ext uri="{BB962C8B-B14F-4D97-AF65-F5344CB8AC3E}">
        <p14:creationId xmlns:p14="http://schemas.microsoft.com/office/powerpoint/2010/main" val="153038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17</a:t>
            </a:fld>
            <a:endParaRPr lang="zh-CN" altLang="en-US"/>
          </a:p>
        </p:txBody>
      </p:sp>
    </p:spTree>
    <p:extLst>
      <p:ext uri="{BB962C8B-B14F-4D97-AF65-F5344CB8AC3E}">
        <p14:creationId xmlns:p14="http://schemas.microsoft.com/office/powerpoint/2010/main" val="372185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9A934E-B63D-4252-9CCF-FD53112554BB}" type="slidenum">
              <a:rPr lang="zh-CN" altLang="en-US" smtClean="0"/>
              <a:t>18</a:t>
            </a:fld>
            <a:endParaRPr lang="zh-CN" altLang="en-US"/>
          </a:p>
        </p:txBody>
      </p:sp>
    </p:spTree>
    <p:extLst>
      <p:ext uri="{BB962C8B-B14F-4D97-AF65-F5344CB8AC3E}">
        <p14:creationId xmlns:p14="http://schemas.microsoft.com/office/powerpoint/2010/main" val="166531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7D377-ECE1-CA6F-CB3C-5E1ADC5C003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BE1EB1-4E6F-EEBC-F290-BC12D4DD26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10FED6-449C-A969-94B3-AC7FFF14FAE6}"/>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A8EFDDDE-CD16-53EE-DE05-1B7BDE7750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EF84A7-C2A3-5F3D-153D-D284D093463D}"/>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60666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8F7-2D1A-047D-92EB-D6E60EDA7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446165-7F7B-F685-7752-8A869A1E5E0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51A103-5A32-CA49-B5D2-22A34E3B51A7}"/>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F55B3BB8-37AA-EC0A-5D99-8FA9261E64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9C35CF-1D01-BC6A-EC13-DF66999CAA1E}"/>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138307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E20189-0380-E5CB-36F5-781034B82C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88E8B0-0373-5E6D-E23C-EC2B5BE692B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E6CEFE-F4FB-164D-A280-3E109A7242F4}"/>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3BC9788C-C05C-1AE4-FFF3-47A98EF07C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2FF942-3CAC-E302-68A8-B2F2F3070A7C}"/>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4095333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object 23"/>
          <p:cNvSpPr/>
          <p:nvPr userDrawn="1"/>
        </p:nvSpPr>
        <p:spPr>
          <a:xfrm>
            <a:off x="0" y="1062841"/>
            <a:ext cx="12190552" cy="0"/>
          </a:xfrm>
          <a:custGeom>
            <a:avLst/>
            <a:gdLst/>
            <a:ahLst/>
            <a:cxnLst/>
            <a:rect l="l" t="t" r="r" b="b"/>
            <a:pathLst>
              <a:path w="10692130">
                <a:moveTo>
                  <a:pt x="10692003" y="0"/>
                </a:moveTo>
                <a:lnTo>
                  <a:pt x="0" y="0"/>
                </a:lnTo>
              </a:path>
            </a:pathLst>
          </a:custGeom>
          <a:ln w="38100">
            <a:solidFill>
              <a:srgbClr val="FC1B1C"/>
            </a:solidFill>
          </a:ln>
        </p:spPr>
        <p:txBody>
          <a:bodyPr wrap="square" lIns="0" tIns="0" rIns="0" bIns="0" rtlCol="0"/>
          <a:lstStyle/>
          <a:p>
            <a:endParaRPr sz="1632">
              <a:latin typeface="Microsoft JhengHei" panose="020B0604030504040204" pitchFamily="34" charset="-120"/>
              <a:ea typeface="Microsoft JhengHei" panose="020B0604030504040204" pitchFamily="34" charset="-120"/>
            </a:endParaRPr>
          </a:p>
        </p:txBody>
      </p:sp>
      <p:sp>
        <p:nvSpPr>
          <p:cNvPr id="7" name="Holder 2">
            <a:extLst>
              <a:ext uri="{FF2B5EF4-FFF2-40B4-BE49-F238E27FC236}">
                <a16:creationId xmlns:a16="http://schemas.microsoft.com/office/drawing/2014/main" id="{8A8AD059-1A28-4E5B-B9E9-E5774107B2E0}"/>
              </a:ext>
            </a:extLst>
          </p:cNvPr>
          <p:cNvSpPr>
            <a:spLocks noGrp="1"/>
          </p:cNvSpPr>
          <p:nvPr>
            <p:ph type="title"/>
          </p:nvPr>
        </p:nvSpPr>
        <p:spPr>
          <a:xfrm>
            <a:off x="361829" y="116943"/>
            <a:ext cx="11745955" cy="898272"/>
          </a:xfrm>
        </p:spPr>
        <p:txBody>
          <a:bodyPr lIns="0" tIns="0" rIns="0" bIns="0">
            <a:normAutofit/>
          </a:bodyPr>
          <a:lstStyle>
            <a:lvl1pPr>
              <a:defRPr sz="3733" b="0" i="0">
                <a:solidFill>
                  <a:srgbClr val="C00000"/>
                </a:solidFill>
                <a:latin typeface="可口可乐在乎体 楷体" panose="020B0A05030303020204" pitchFamily="34" charset="-122"/>
                <a:ea typeface="可口可乐在乎体 楷体" panose="020B0A05030303020204" pitchFamily="34" charset="-122"/>
                <a:cs typeface="Calibri" panose="020F0502020204030204" pitchFamily="34" charset="0"/>
              </a:defRPr>
            </a:lvl1pPr>
          </a:lstStyle>
          <a:p>
            <a:endParaRPr dirty="0"/>
          </a:p>
        </p:txBody>
      </p:sp>
    </p:spTree>
    <p:extLst>
      <p:ext uri="{BB962C8B-B14F-4D97-AF65-F5344CB8AC3E}">
        <p14:creationId xmlns:p14="http://schemas.microsoft.com/office/powerpoint/2010/main" val="365903494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C302D1-03C8-4437-9C31-4FC97A9C7E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EF2781-4B01-40DA-B2AC-069A643C4E3F}"/>
              </a:ext>
            </a:extLst>
          </p:cNvPr>
          <p:cNvSpPr>
            <a:spLocks noGrp="1"/>
          </p:cNvSpPr>
          <p:nvPr>
            <p:ph type="ctrTitle"/>
          </p:nvPr>
        </p:nvSpPr>
        <p:spPr>
          <a:xfrm>
            <a:off x="1524000" y="1458505"/>
            <a:ext cx="5403574" cy="1655762"/>
          </a:xfrm>
        </p:spPr>
        <p:txBody>
          <a:bodyPr anchor="b">
            <a:normAutofit/>
          </a:bodyPr>
          <a:lstStyle>
            <a:lvl1pPr algn="l">
              <a:defRPr sz="48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77918E2-5008-4874-89EC-BFB1F202B9EA}"/>
              </a:ext>
            </a:extLst>
          </p:cNvPr>
          <p:cNvSpPr>
            <a:spLocks noGrp="1"/>
          </p:cNvSpPr>
          <p:nvPr>
            <p:ph type="subTitle" idx="1"/>
          </p:nvPr>
        </p:nvSpPr>
        <p:spPr>
          <a:xfrm>
            <a:off x="1524000" y="3115026"/>
            <a:ext cx="5403574" cy="1655762"/>
          </a:xfrm>
        </p:spPr>
        <p:txBody>
          <a:bodyPr>
            <a:normAutofit/>
          </a:bodyPr>
          <a:lstStyle>
            <a:lvl1pPr marL="0" indent="0" algn="l">
              <a:buNone/>
              <a:defRPr sz="2200">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2B026593-C21F-4122-A38D-B279817B5A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50372" y="3928461"/>
            <a:ext cx="2708478" cy="1522237"/>
          </a:xfrm>
          <a:prstGeom prst="rect">
            <a:avLst/>
          </a:prstGeom>
        </p:spPr>
      </p:pic>
    </p:spTree>
    <p:extLst>
      <p:ext uri="{BB962C8B-B14F-4D97-AF65-F5344CB8AC3E}">
        <p14:creationId xmlns:p14="http://schemas.microsoft.com/office/powerpoint/2010/main" val="342993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C302D1-03C8-4437-9C31-4FC97A9C7E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EF2781-4B01-40DA-B2AC-069A643C4E3F}"/>
              </a:ext>
            </a:extLst>
          </p:cNvPr>
          <p:cNvSpPr>
            <a:spLocks noGrp="1"/>
          </p:cNvSpPr>
          <p:nvPr>
            <p:ph type="ctrTitle"/>
          </p:nvPr>
        </p:nvSpPr>
        <p:spPr>
          <a:xfrm>
            <a:off x="3394213" y="2358039"/>
            <a:ext cx="5403574" cy="1655762"/>
          </a:xfrm>
        </p:spPr>
        <p:txBody>
          <a:bodyPr anchor="b">
            <a:normAutofit/>
          </a:bodyPr>
          <a:lstStyle>
            <a:lvl1pPr algn="ctr">
              <a:defRPr sz="48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77918E2-5008-4874-89EC-BFB1F202B9EA}"/>
              </a:ext>
            </a:extLst>
          </p:cNvPr>
          <p:cNvSpPr>
            <a:spLocks noGrp="1"/>
          </p:cNvSpPr>
          <p:nvPr>
            <p:ph type="subTitle" idx="1"/>
          </p:nvPr>
        </p:nvSpPr>
        <p:spPr>
          <a:xfrm>
            <a:off x="3394213" y="4266352"/>
            <a:ext cx="5403574" cy="1655762"/>
          </a:xfrm>
        </p:spPr>
        <p:txBody>
          <a:bodyPr>
            <a:normAutofit/>
          </a:bodyPr>
          <a:lstStyle>
            <a:lvl1pPr marL="0" indent="0" algn="ctr">
              <a:buNone/>
              <a:defRPr sz="2200">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371F1FEA-215A-4DEA-B3DC-665B7ED357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1761" y="835802"/>
            <a:ext cx="2708478" cy="1522237"/>
          </a:xfrm>
          <a:prstGeom prst="rect">
            <a:avLst/>
          </a:prstGeom>
        </p:spPr>
      </p:pic>
    </p:spTree>
    <p:extLst>
      <p:ext uri="{BB962C8B-B14F-4D97-AF65-F5344CB8AC3E}">
        <p14:creationId xmlns:p14="http://schemas.microsoft.com/office/powerpoint/2010/main" val="416551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CE538E-82D7-4C34-9D1A-0E69C36634D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ED40B2-6218-4165-9E6D-BDEEA0D925D8}"/>
              </a:ext>
            </a:extLst>
          </p:cNvPr>
          <p:cNvSpPr>
            <a:spLocks noGrp="1"/>
          </p:cNvSpPr>
          <p:nvPr>
            <p:ph type="title"/>
          </p:nvPr>
        </p:nvSpPr>
        <p:spPr>
          <a:xfrm>
            <a:off x="699052" y="2522710"/>
            <a:ext cx="10515600" cy="1325563"/>
          </a:xfrm>
        </p:spPr>
        <p:txBody>
          <a:bodyPr>
            <a:normAutofit/>
          </a:bodyPr>
          <a:lstStyle>
            <a:lvl1pPr>
              <a:defRPr sz="40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235412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00000"/>
        </a:solidFill>
        <a:effectLst/>
      </p:bgPr>
    </p:bg>
    <p:spTree>
      <p:nvGrpSpPr>
        <p:cNvPr id="1" name=""/>
        <p:cNvGrpSpPr/>
        <p:nvPr/>
      </p:nvGrpSpPr>
      <p:grpSpPr>
        <a:xfrm>
          <a:off x="0" y="0"/>
          <a:ext cx="0" cy="0"/>
          <a:chOff x="0" y="0"/>
          <a:chExt cx="0" cy="0"/>
        </a:xfrm>
      </p:grpSpPr>
      <p:pic>
        <p:nvPicPr>
          <p:cNvPr id="6" name="object 14">
            <a:extLst>
              <a:ext uri="{FF2B5EF4-FFF2-40B4-BE49-F238E27FC236}">
                <a16:creationId xmlns:a16="http://schemas.microsoft.com/office/drawing/2014/main" id="{415F8D4A-2C38-44E1-AD7A-852EB64EE1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2747893" cy="6856461"/>
          </a:xfrm>
          <a:prstGeom prst="rect">
            <a:avLst/>
          </a:prstGeom>
        </p:spPr>
      </p:pic>
      <p:sp>
        <p:nvSpPr>
          <p:cNvPr id="7" name="object 16">
            <a:extLst>
              <a:ext uri="{FF2B5EF4-FFF2-40B4-BE49-F238E27FC236}">
                <a16:creationId xmlns:a16="http://schemas.microsoft.com/office/drawing/2014/main" id="{AEFF2E74-4A52-4908-A1F2-C760445F6A44}"/>
              </a:ext>
            </a:extLst>
          </p:cNvPr>
          <p:cNvSpPr/>
          <p:nvPr userDrawn="1"/>
        </p:nvSpPr>
        <p:spPr>
          <a:xfrm>
            <a:off x="11478508" y="0"/>
            <a:ext cx="708295" cy="392381"/>
          </a:xfrm>
          <a:custGeom>
            <a:avLst/>
            <a:gdLst/>
            <a:ahLst/>
            <a:cxnLst/>
            <a:rect l="l" t="t" r="r" b="b"/>
            <a:pathLst>
              <a:path w="1252855" h="694055">
                <a:moveTo>
                  <a:pt x="1252316" y="0"/>
                </a:moveTo>
                <a:lnTo>
                  <a:pt x="181694" y="0"/>
                </a:lnTo>
                <a:lnTo>
                  <a:pt x="170778" y="19344"/>
                </a:lnTo>
                <a:lnTo>
                  <a:pt x="149627" y="59828"/>
                </a:lnTo>
                <a:lnTo>
                  <a:pt x="129757" y="101066"/>
                </a:lnTo>
                <a:lnTo>
                  <a:pt x="111194" y="143032"/>
                </a:lnTo>
                <a:lnTo>
                  <a:pt x="93965" y="185700"/>
                </a:lnTo>
                <a:lnTo>
                  <a:pt x="78096" y="229042"/>
                </a:lnTo>
                <a:lnTo>
                  <a:pt x="63613" y="273033"/>
                </a:lnTo>
                <a:lnTo>
                  <a:pt x="50543" y="317647"/>
                </a:lnTo>
                <a:lnTo>
                  <a:pt x="38912" y="362856"/>
                </a:lnTo>
                <a:lnTo>
                  <a:pt x="28746" y="408635"/>
                </a:lnTo>
                <a:lnTo>
                  <a:pt x="20072" y="454958"/>
                </a:lnTo>
                <a:lnTo>
                  <a:pt x="12916" y="501798"/>
                </a:lnTo>
                <a:lnTo>
                  <a:pt x="7305" y="549128"/>
                </a:lnTo>
                <a:lnTo>
                  <a:pt x="3264" y="596923"/>
                </a:lnTo>
                <a:lnTo>
                  <a:pt x="818" y="645296"/>
                </a:lnTo>
                <a:lnTo>
                  <a:pt x="0" y="693800"/>
                </a:lnTo>
                <a:lnTo>
                  <a:pt x="706533" y="693800"/>
                </a:lnTo>
                <a:lnTo>
                  <a:pt x="708182" y="645156"/>
                </a:lnTo>
                <a:lnTo>
                  <a:pt x="713000" y="597670"/>
                </a:lnTo>
                <a:lnTo>
                  <a:pt x="720926" y="551027"/>
                </a:lnTo>
                <a:lnTo>
                  <a:pt x="731839" y="505471"/>
                </a:lnTo>
                <a:lnTo>
                  <a:pt x="745634" y="461109"/>
                </a:lnTo>
                <a:lnTo>
                  <a:pt x="762205" y="418047"/>
                </a:lnTo>
                <a:lnTo>
                  <a:pt x="781447" y="376389"/>
                </a:lnTo>
                <a:lnTo>
                  <a:pt x="803254" y="336242"/>
                </a:lnTo>
                <a:lnTo>
                  <a:pt x="827521" y="297710"/>
                </a:lnTo>
                <a:lnTo>
                  <a:pt x="854143" y="260899"/>
                </a:lnTo>
                <a:lnTo>
                  <a:pt x="883013" y="225915"/>
                </a:lnTo>
                <a:lnTo>
                  <a:pt x="914027" y="192864"/>
                </a:lnTo>
                <a:lnTo>
                  <a:pt x="947078" y="161850"/>
                </a:lnTo>
                <a:lnTo>
                  <a:pt x="982062" y="132979"/>
                </a:lnTo>
                <a:lnTo>
                  <a:pt x="1018872" y="106357"/>
                </a:lnTo>
                <a:lnTo>
                  <a:pt x="1057404" y="82089"/>
                </a:lnTo>
                <a:lnTo>
                  <a:pt x="1097551" y="60281"/>
                </a:lnTo>
                <a:lnTo>
                  <a:pt x="1139209" y="41039"/>
                </a:lnTo>
                <a:lnTo>
                  <a:pt x="1182271" y="24467"/>
                </a:lnTo>
                <a:lnTo>
                  <a:pt x="1226633" y="10671"/>
                </a:lnTo>
                <a:lnTo>
                  <a:pt x="1252316" y="4518"/>
                </a:lnTo>
                <a:lnTo>
                  <a:pt x="1252316" y="0"/>
                </a:lnTo>
                <a:close/>
              </a:path>
            </a:pathLst>
          </a:custGeom>
          <a:solidFill>
            <a:srgbClr val="00529B"/>
          </a:solidFill>
        </p:spPr>
        <p:txBody>
          <a:bodyPr wrap="square" lIns="0" tIns="0" rIns="0" bIns="0" rtlCol="0"/>
          <a:lstStyle/>
          <a:p>
            <a:endParaRPr sz="1749"/>
          </a:p>
        </p:txBody>
      </p:sp>
      <p:sp>
        <p:nvSpPr>
          <p:cNvPr id="8" name="object 18">
            <a:extLst>
              <a:ext uri="{FF2B5EF4-FFF2-40B4-BE49-F238E27FC236}">
                <a16:creationId xmlns:a16="http://schemas.microsoft.com/office/drawing/2014/main" id="{08B9BAFF-618E-49F1-BB87-4F87BD5461AF}"/>
              </a:ext>
            </a:extLst>
          </p:cNvPr>
          <p:cNvSpPr/>
          <p:nvPr userDrawn="1"/>
        </p:nvSpPr>
        <p:spPr>
          <a:xfrm>
            <a:off x="11478508" y="392235"/>
            <a:ext cx="708295" cy="794813"/>
          </a:xfrm>
          <a:custGeom>
            <a:avLst/>
            <a:gdLst/>
            <a:ahLst/>
            <a:cxnLst/>
            <a:rect l="l" t="t" r="r" b="b"/>
            <a:pathLst>
              <a:path w="1252855" h="1405889">
                <a:moveTo>
                  <a:pt x="706522" y="0"/>
                </a:moveTo>
                <a:lnTo>
                  <a:pt x="0" y="0"/>
                </a:lnTo>
                <a:lnTo>
                  <a:pt x="820" y="48644"/>
                </a:lnTo>
                <a:lnTo>
                  <a:pt x="3264" y="96877"/>
                </a:lnTo>
                <a:lnTo>
                  <a:pt x="7305" y="144671"/>
                </a:lnTo>
                <a:lnTo>
                  <a:pt x="12916" y="192002"/>
                </a:lnTo>
                <a:lnTo>
                  <a:pt x="20072" y="238841"/>
                </a:lnTo>
                <a:lnTo>
                  <a:pt x="28746" y="285164"/>
                </a:lnTo>
                <a:lnTo>
                  <a:pt x="38912" y="330943"/>
                </a:lnTo>
                <a:lnTo>
                  <a:pt x="50543" y="376153"/>
                </a:lnTo>
                <a:lnTo>
                  <a:pt x="63613" y="420766"/>
                </a:lnTo>
                <a:lnTo>
                  <a:pt x="78096" y="464757"/>
                </a:lnTo>
                <a:lnTo>
                  <a:pt x="93965" y="508100"/>
                </a:lnTo>
                <a:lnTo>
                  <a:pt x="111194" y="550767"/>
                </a:lnTo>
                <a:lnTo>
                  <a:pt x="129757" y="592733"/>
                </a:lnTo>
                <a:lnTo>
                  <a:pt x="149627" y="633971"/>
                </a:lnTo>
                <a:lnTo>
                  <a:pt x="170778" y="674455"/>
                </a:lnTo>
                <a:lnTo>
                  <a:pt x="193183" y="714158"/>
                </a:lnTo>
                <a:lnTo>
                  <a:pt x="216817" y="753055"/>
                </a:lnTo>
                <a:lnTo>
                  <a:pt x="241653" y="791119"/>
                </a:lnTo>
                <a:lnTo>
                  <a:pt x="267664" y="828323"/>
                </a:lnTo>
                <a:lnTo>
                  <a:pt x="294824" y="864641"/>
                </a:lnTo>
                <a:lnTo>
                  <a:pt x="323108" y="900047"/>
                </a:lnTo>
                <a:lnTo>
                  <a:pt x="352488" y="934515"/>
                </a:lnTo>
                <a:lnTo>
                  <a:pt x="382938" y="968018"/>
                </a:lnTo>
                <a:lnTo>
                  <a:pt x="414432" y="1000529"/>
                </a:lnTo>
                <a:lnTo>
                  <a:pt x="446943" y="1032023"/>
                </a:lnTo>
                <a:lnTo>
                  <a:pt x="480446" y="1062473"/>
                </a:lnTo>
                <a:lnTo>
                  <a:pt x="514914" y="1091853"/>
                </a:lnTo>
                <a:lnTo>
                  <a:pt x="550320" y="1120137"/>
                </a:lnTo>
                <a:lnTo>
                  <a:pt x="586638" y="1147297"/>
                </a:lnTo>
                <a:lnTo>
                  <a:pt x="623842" y="1173309"/>
                </a:lnTo>
                <a:lnTo>
                  <a:pt x="661906" y="1198144"/>
                </a:lnTo>
                <a:lnTo>
                  <a:pt x="700803" y="1221778"/>
                </a:lnTo>
                <a:lnTo>
                  <a:pt x="740506" y="1244184"/>
                </a:lnTo>
                <a:lnTo>
                  <a:pt x="780990" y="1265334"/>
                </a:lnTo>
                <a:lnTo>
                  <a:pt x="822228" y="1285204"/>
                </a:lnTo>
                <a:lnTo>
                  <a:pt x="864194" y="1303767"/>
                </a:lnTo>
                <a:lnTo>
                  <a:pt x="906861" y="1320996"/>
                </a:lnTo>
                <a:lnTo>
                  <a:pt x="950204" y="1336865"/>
                </a:lnTo>
                <a:lnTo>
                  <a:pt x="994195" y="1351348"/>
                </a:lnTo>
                <a:lnTo>
                  <a:pt x="1038808" y="1364418"/>
                </a:lnTo>
                <a:lnTo>
                  <a:pt x="1084018" y="1376049"/>
                </a:lnTo>
                <a:lnTo>
                  <a:pt x="1129797" y="1386215"/>
                </a:lnTo>
                <a:lnTo>
                  <a:pt x="1176120" y="1394889"/>
                </a:lnTo>
                <a:lnTo>
                  <a:pt x="1222959" y="1402045"/>
                </a:lnTo>
                <a:lnTo>
                  <a:pt x="1252316" y="1405525"/>
                </a:lnTo>
                <a:lnTo>
                  <a:pt x="1252316" y="689286"/>
                </a:lnTo>
                <a:lnTo>
                  <a:pt x="1226633" y="683133"/>
                </a:lnTo>
                <a:lnTo>
                  <a:pt x="1182271" y="669338"/>
                </a:lnTo>
                <a:lnTo>
                  <a:pt x="1139209" y="652767"/>
                </a:lnTo>
                <a:lnTo>
                  <a:pt x="1097551" y="633525"/>
                </a:lnTo>
                <a:lnTo>
                  <a:pt x="1057403" y="611717"/>
                </a:lnTo>
                <a:lnTo>
                  <a:pt x="1018872" y="587450"/>
                </a:lnTo>
                <a:lnTo>
                  <a:pt x="982061" y="560828"/>
                </a:lnTo>
                <a:lnTo>
                  <a:pt x="947077" y="531958"/>
                </a:lnTo>
                <a:lnTo>
                  <a:pt x="914025" y="500944"/>
                </a:lnTo>
                <a:lnTo>
                  <a:pt x="883011" y="467892"/>
                </a:lnTo>
                <a:lnTo>
                  <a:pt x="854141" y="432908"/>
                </a:lnTo>
                <a:lnTo>
                  <a:pt x="827519" y="396097"/>
                </a:lnTo>
                <a:lnTo>
                  <a:pt x="803251" y="357565"/>
                </a:lnTo>
                <a:lnTo>
                  <a:pt x="781443" y="317417"/>
                </a:lnTo>
                <a:lnTo>
                  <a:pt x="762200" y="275758"/>
                </a:lnTo>
                <a:lnTo>
                  <a:pt x="745628" y="232695"/>
                </a:lnTo>
                <a:lnTo>
                  <a:pt x="731833" y="188333"/>
                </a:lnTo>
                <a:lnTo>
                  <a:pt x="720919" y="142776"/>
                </a:lnTo>
                <a:lnTo>
                  <a:pt x="712992" y="96132"/>
                </a:lnTo>
                <a:lnTo>
                  <a:pt x="708158" y="48504"/>
                </a:lnTo>
                <a:lnTo>
                  <a:pt x="706522" y="0"/>
                </a:lnTo>
                <a:close/>
              </a:path>
            </a:pathLst>
          </a:custGeom>
          <a:solidFill>
            <a:srgbClr val="DA4558"/>
          </a:solidFill>
        </p:spPr>
        <p:txBody>
          <a:bodyPr wrap="square" lIns="0" tIns="0" rIns="0" bIns="0" rtlCol="0"/>
          <a:lstStyle/>
          <a:p>
            <a:endParaRPr sz="1749"/>
          </a:p>
        </p:txBody>
      </p:sp>
      <p:sp>
        <p:nvSpPr>
          <p:cNvPr id="9" name="Title 1">
            <a:extLst>
              <a:ext uri="{FF2B5EF4-FFF2-40B4-BE49-F238E27FC236}">
                <a16:creationId xmlns:a16="http://schemas.microsoft.com/office/drawing/2014/main" id="{BDEB58C1-D480-4A97-A225-E6593DFA8237}"/>
              </a:ext>
            </a:extLst>
          </p:cNvPr>
          <p:cNvSpPr>
            <a:spLocks noGrp="1"/>
          </p:cNvSpPr>
          <p:nvPr>
            <p:ph type="title"/>
          </p:nvPr>
        </p:nvSpPr>
        <p:spPr>
          <a:xfrm>
            <a:off x="3024807" y="2189749"/>
            <a:ext cx="8210751" cy="1325563"/>
          </a:xfrm>
        </p:spPr>
        <p:txBody>
          <a:bodyPr>
            <a:noAutofit/>
          </a:bodyPr>
          <a:lstStyle>
            <a:lvl1pPr>
              <a:defRPr sz="48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71924C5A-17A2-4DA4-800E-C1DC54D974F7}"/>
              </a:ext>
            </a:extLst>
          </p:cNvPr>
          <p:cNvSpPr>
            <a:spLocks noGrp="1"/>
          </p:cNvSpPr>
          <p:nvPr>
            <p:ph type="subTitle" idx="1"/>
          </p:nvPr>
        </p:nvSpPr>
        <p:spPr>
          <a:xfrm>
            <a:off x="3024808" y="3701430"/>
            <a:ext cx="5891656" cy="1655762"/>
          </a:xfrm>
        </p:spPr>
        <p:txBody>
          <a:bodyPr>
            <a:normAutofit/>
          </a:bodyPr>
          <a:lstStyle>
            <a:lvl1pPr marL="0" indent="0" algn="l">
              <a:buNone/>
              <a:defRPr sz="32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00300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AC7F-1191-4857-AE91-2ED7498B9642}"/>
              </a:ext>
            </a:extLst>
          </p:cNvPr>
          <p:cNvSpPr>
            <a:spLocks noGrp="1"/>
          </p:cNvSpPr>
          <p:nvPr>
            <p:ph type="title"/>
          </p:nvPr>
        </p:nvSpPr>
        <p:spPr>
          <a:xfrm>
            <a:off x="454161" y="318261"/>
            <a:ext cx="10515600" cy="665714"/>
          </a:xfrm>
        </p:spPr>
        <p:txBody>
          <a:bodyPr anchor="b">
            <a:noAutofit/>
          </a:bodyPr>
          <a:lstStyle>
            <a:lvl1pPr>
              <a:defRPr sz="3600" b="1">
                <a:solidFill>
                  <a:srgbClr val="FF0000"/>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DC98C669-7E7D-4023-A631-4CA16CEA1F6C}"/>
              </a:ext>
            </a:extLst>
          </p:cNvPr>
          <p:cNvSpPr>
            <a:spLocks noGrp="1"/>
          </p:cNvSpPr>
          <p:nvPr>
            <p:ph type="body" idx="1"/>
          </p:nvPr>
        </p:nvSpPr>
        <p:spPr>
          <a:xfrm>
            <a:off x="454161" y="1419882"/>
            <a:ext cx="11156592" cy="4459923"/>
          </a:xfrm>
        </p:spPr>
        <p:txBody>
          <a:bodyPr>
            <a:normAutofit/>
          </a:bodyPr>
          <a:lstStyle>
            <a:lvl1pPr marL="0" indent="0">
              <a:buNone/>
              <a:defRPr sz="2200">
                <a:solidFill>
                  <a:schemeClr val="tx1">
                    <a:tint val="75000"/>
                  </a:schemeClr>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CB4858CE-7EB9-4491-8A76-219C65EE8ADB}"/>
              </a:ext>
            </a:extLst>
          </p:cNvPr>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4E21D716-D9AB-44E3-B41E-6CB0451593B9}" type="slidenum">
              <a:rPr lang="en-US" smtClean="0"/>
              <a:pPr/>
              <a:t>‹#›</a:t>
            </a:fld>
            <a:endParaRPr lang="en-US"/>
          </a:p>
        </p:txBody>
      </p:sp>
    </p:spTree>
    <p:extLst>
      <p:ext uri="{BB962C8B-B14F-4D97-AF65-F5344CB8AC3E}">
        <p14:creationId xmlns:p14="http://schemas.microsoft.com/office/powerpoint/2010/main" val="1493900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B244F-6394-44F9-9510-7505905D9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256959"/>
            <a:ext cx="12192000" cy="601040"/>
          </a:xfrm>
          <a:prstGeom prst="rect">
            <a:avLst/>
          </a:prstGeom>
        </p:spPr>
      </p:pic>
      <p:sp>
        <p:nvSpPr>
          <p:cNvPr id="10" name="Title 1">
            <a:extLst>
              <a:ext uri="{FF2B5EF4-FFF2-40B4-BE49-F238E27FC236}">
                <a16:creationId xmlns:a16="http://schemas.microsoft.com/office/drawing/2014/main" id="{4AB284C6-5EA8-4253-BA85-8232F3DB2105}"/>
              </a:ext>
            </a:extLst>
          </p:cNvPr>
          <p:cNvSpPr>
            <a:spLocks noGrp="1"/>
          </p:cNvSpPr>
          <p:nvPr>
            <p:ph type="title"/>
          </p:nvPr>
        </p:nvSpPr>
        <p:spPr>
          <a:xfrm>
            <a:off x="454161" y="318261"/>
            <a:ext cx="10515600" cy="665714"/>
          </a:xfrm>
        </p:spPr>
        <p:txBody>
          <a:bodyPr anchor="b">
            <a:noAutofit/>
          </a:bodyPr>
          <a:lstStyle>
            <a:lvl1pPr>
              <a:defRPr sz="3600" b="1">
                <a:solidFill>
                  <a:srgbClr val="FF0000"/>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EC76D043-8196-4EFD-A2BB-3740ABD70818}"/>
              </a:ext>
            </a:extLst>
          </p:cNvPr>
          <p:cNvSpPr>
            <a:spLocks noGrp="1"/>
          </p:cNvSpPr>
          <p:nvPr>
            <p:ph type="body" idx="1"/>
          </p:nvPr>
        </p:nvSpPr>
        <p:spPr>
          <a:xfrm>
            <a:off x="454161" y="1419882"/>
            <a:ext cx="11145960" cy="4417392"/>
          </a:xfrm>
        </p:spPr>
        <p:txBody>
          <a:bodyPr>
            <a:normAutofit/>
          </a:bodyPr>
          <a:lstStyle>
            <a:lvl1pPr marL="0" indent="0">
              <a:buNone/>
              <a:defRPr sz="2200">
                <a:solidFill>
                  <a:schemeClr val="tx1">
                    <a:tint val="75000"/>
                  </a:schemeClr>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Slide Number Placeholder 5">
            <a:extLst>
              <a:ext uri="{FF2B5EF4-FFF2-40B4-BE49-F238E27FC236}">
                <a16:creationId xmlns:a16="http://schemas.microsoft.com/office/drawing/2014/main" id="{98556648-6FF2-41D6-9404-B841DBB392BA}"/>
              </a:ext>
            </a:extLst>
          </p:cNvPr>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4E21D716-D9AB-44E3-B41E-6CB0451593B9}" type="slidenum">
              <a:rPr lang="en-US" smtClean="0"/>
              <a:pPr/>
              <a:t>‹#›</a:t>
            </a:fld>
            <a:endParaRPr lang="en-US"/>
          </a:p>
        </p:txBody>
      </p:sp>
      <p:pic>
        <p:nvPicPr>
          <p:cNvPr id="9" name="Picture 8">
            <a:extLst>
              <a:ext uri="{FF2B5EF4-FFF2-40B4-BE49-F238E27FC236}">
                <a16:creationId xmlns:a16="http://schemas.microsoft.com/office/drawing/2014/main" id="{091A4599-A1E8-4318-8106-11D16650F2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36532" y="6206457"/>
            <a:ext cx="1249129" cy="702044"/>
          </a:xfrm>
          <a:prstGeom prst="rect">
            <a:avLst/>
          </a:prstGeom>
        </p:spPr>
      </p:pic>
    </p:spTree>
    <p:extLst>
      <p:ext uri="{BB962C8B-B14F-4D97-AF65-F5344CB8AC3E}">
        <p14:creationId xmlns:p14="http://schemas.microsoft.com/office/powerpoint/2010/main" val="200813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8401E-A2BB-47D7-B48F-8F0D359D5D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3" name="Title 1">
            <a:extLst>
              <a:ext uri="{FF2B5EF4-FFF2-40B4-BE49-F238E27FC236}">
                <a16:creationId xmlns:a16="http://schemas.microsoft.com/office/drawing/2014/main" id="{73E666A4-54BF-40CB-BF95-3C16C36498CA}"/>
              </a:ext>
            </a:extLst>
          </p:cNvPr>
          <p:cNvSpPr>
            <a:spLocks noGrp="1"/>
          </p:cNvSpPr>
          <p:nvPr>
            <p:ph type="title"/>
          </p:nvPr>
        </p:nvSpPr>
        <p:spPr>
          <a:xfrm>
            <a:off x="454161" y="318261"/>
            <a:ext cx="10515600" cy="665714"/>
          </a:xfrm>
        </p:spPr>
        <p:txBody>
          <a:bodyPr anchor="b">
            <a:noAutofit/>
          </a:bodyPr>
          <a:lstStyle>
            <a:lvl1pPr>
              <a:defRPr sz="3600" b="1">
                <a:solidFill>
                  <a:srgbClr val="FF0000"/>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64" name="Text Placeholder 2">
            <a:extLst>
              <a:ext uri="{FF2B5EF4-FFF2-40B4-BE49-F238E27FC236}">
                <a16:creationId xmlns:a16="http://schemas.microsoft.com/office/drawing/2014/main" id="{4AE07674-001E-4251-BF5B-3A57FB306842}"/>
              </a:ext>
            </a:extLst>
          </p:cNvPr>
          <p:cNvSpPr>
            <a:spLocks noGrp="1"/>
          </p:cNvSpPr>
          <p:nvPr>
            <p:ph type="body" idx="1"/>
          </p:nvPr>
        </p:nvSpPr>
        <p:spPr>
          <a:xfrm>
            <a:off x="454161" y="1419882"/>
            <a:ext cx="11156592" cy="4226006"/>
          </a:xfrm>
        </p:spPr>
        <p:txBody>
          <a:bodyPr>
            <a:normAutofit/>
          </a:bodyPr>
          <a:lstStyle>
            <a:lvl1pPr marL="0" indent="0">
              <a:buNone/>
              <a:defRPr sz="2200">
                <a:solidFill>
                  <a:schemeClr val="tx1">
                    <a:tint val="75000"/>
                  </a:schemeClr>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5" name="Slide Number Placeholder 5">
            <a:extLst>
              <a:ext uri="{FF2B5EF4-FFF2-40B4-BE49-F238E27FC236}">
                <a16:creationId xmlns:a16="http://schemas.microsoft.com/office/drawing/2014/main" id="{DDD69D1A-D907-4FA5-AC94-CA9D447A485C}"/>
              </a:ext>
            </a:extLst>
          </p:cNvPr>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4E21D716-D9AB-44E3-B41E-6CB0451593B9}" type="slidenum">
              <a:rPr lang="en-US" smtClean="0"/>
              <a:pPr/>
              <a:t>‹#›</a:t>
            </a:fld>
            <a:endParaRPr lang="en-US" dirty="0"/>
          </a:p>
        </p:txBody>
      </p:sp>
      <p:pic>
        <p:nvPicPr>
          <p:cNvPr id="9" name="Picture 8">
            <a:extLst>
              <a:ext uri="{FF2B5EF4-FFF2-40B4-BE49-F238E27FC236}">
                <a16:creationId xmlns:a16="http://schemas.microsoft.com/office/drawing/2014/main" id="{1D89E35B-AF1A-4C45-B6DC-D433AE6B6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36532" y="6206457"/>
            <a:ext cx="1249129" cy="702044"/>
          </a:xfrm>
          <a:prstGeom prst="rect">
            <a:avLst/>
          </a:prstGeom>
        </p:spPr>
      </p:pic>
    </p:spTree>
    <p:extLst>
      <p:ext uri="{BB962C8B-B14F-4D97-AF65-F5344CB8AC3E}">
        <p14:creationId xmlns:p14="http://schemas.microsoft.com/office/powerpoint/2010/main" val="264633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2CCA-B734-08ED-CF8E-0A0AEFE0C5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2B8A4C-97C6-A68B-9A86-7EB86B54EB8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71C665-F34B-D01D-2D32-D859AA6D4591}"/>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57A3E407-1458-CD3F-37F0-238F9B849E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B6389A-AD77-427E-0261-76B874D3036F}"/>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073840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A3F1A8-37FB-4749-93F5-0A1CDE6F4A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894522"/>
          </a:xfrm>
          <a:prstGeom prst="rect">
            <a:avLst/>
          </a:prstGeom>
        </p:spPr>
      </p:pic>
      <p:sp>
        <p:nvSpPr>
          <p:cNvPr id="6" name="Title 1">
            <a:extLst>
              <a:ext uri="{FF2B5EF4-FFF2-40B4-BE49-F238E27FC236}">
                <a16:creationId xmlns:a16="http://schemas.microsoft.com/office/drawing/2014/main" id="{2D89D5A8-857A-4D97-B97D-466E1264E38F}"/>
              </a:ext>
            </a:extLst>
          </p:cNvPr>
          <p:cNvSpPr>
            <a:spLocks noGrp="1"/>
          </p:cNvSpPr>
          <p:nvPr>
            <p:ph type="title"/>
          </p:nvPr>
        </p:nvSpPr>
        <p:spPr>
          <a:xfrm>
            <a:off x="5648636" y="1769369"/>
            <a:ext cx="5466693" cy="665714"/>
          </a:xfrm>
        </p:spPr>
        <p:txBody>
          <a:bodyPr anchor="b">
            <a:noAutofit/>
          </a:bodyPr>
          <a:lstStyle>
            <a:lvl1pPr>
              <a:defRPr sz="3600" b="1">
                <a:solidFill>
                  <a:srgbClr val="FF0000"/>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
        <p:nvSpPr>
          <p:cNvPr id="7" name="Text Placeholder 2">
            <a:extLst>
              <a:ext uri="{FF2B5EF4-FFF2-40B4-BE49-F238E27FC236}">
                <a16:creationId xmlns:a16="http://schemas.microsoft.com/office/drawing/2014/main" id="{D18C58F3-5F9E-4FE0-8A0C-717995C3E308}"/>
              </a:ext>
            </a:extLst>
          </p:cNvPr>
          <p:cNvSpPr>
            <a:spLocks noGrp="1"/>
          </p:cNvSpPr>
          <p:nvPr>
            <p:ph type="body" idx="1"/>
          </p:nvPr>
        </p:nvSpPr>
        <p:spPr>
          <a:xfrm>
            <a:off x="5665304" y="2672209"/>
            <a:ext cx="5665992" cy="1500187"/>
          </a:xfrm>
        </p:spPr>
        <p:txBody>
          <a:bodyPr>
            <a:normAutofit/>
          </a:bodyPr>
          <a:lstStyle>
            <a:lvl1pPr marL="0" indent="0">
              <a:buNone/>
              <a:defRPr sz="2200">
                <a:solidFill>
                  <a:schemeClr val="tx1">
                    <a:tint val="75000"/>
                  </a:schemeClr>
                </a:solidFill>
                <a:latin typeface="Microsoft YaHei" panose="020B0503020204020204" pitchFamily="34" charset="-122"/>
                <a:ea typeface="Microsoft YaHei" panose="020B0503020204020204" pitchFamily="34" charset="-122"/>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1B0FF3F2-E4BD-4C10-BD4E-914850AA0585}"/>
              </a:ext>
            </a:extLst>
          </p:cNvPr>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4E21D716-D9AB-44E3-B41E-6CB0451593B9}" type="slidenum">
              <a:rPr lang="en-US" smtClean="0"/>
              <a:pPr/>
              <a:t>‹#›</a:t>
            </a:fld>
            <a:endParaRPr lang="en-US" dirty="0"/>
          </a:p>
        </p:txBody>
      </p:sp>
    </p:spTree>
    <p:extLst>
      <p:ext uri="{BB962C8B-B14F-4D97-AF65-F5344CB8AC3E}">
        <p14:creationId xmlns:p14="http://schemas.microsoft.com/office/powerpoint/2010/main" val="1120408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1B0FF3F2-E4BD-4C10-BD4E-914850AA0585}"/>
              </a:ext>
            </a:extLst>
          </p:cNvPr>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4E21D716-D9AB-44E3-B41E-6CB0451593B9}" type="slidenum">
              <a:rPr lang="en-US" smtClean="0"/>
              <a:pPr/>
              <a:t>‹#›</a:t>
            </a:fld>
            <a:endParaRPr lang="en-US" dirty="0"/>
          </a:p>
        </p:txBody>
      </p:sp>
    </p:spTree>
    <p:extLst>
      <p:ext uri="{BB962C8B-B14F-4D97-AF65-F5344CB8AC3E}">
        <p14:creationId xmlns:p14="http://schemas.microsoft.com/office/powerpoint/2010/main" val="1326684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CD072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C302D1-03C8-4437-9C31-4FC97A9C7E6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739348"/>
            <a:ext cx="12192000" cy="5118652"/>
          </a:xfrm>
          <a:prstGeom prst="rect">
            <a:avLst/>
          </a:prstGeom>
        </p:spPr>
      </p:pic>
      <p:sp>
        <p:nvSpPr>
          <p:cNvPr id="2" name="Title 1">
            <a:extLst>
              <a:ext uri="{FF2B5EF4-FFF2-40B4-BE49-F238E27FC236}">
                <a16:creationId xmlns:a16="http://schemas.microsoft.com/office/drawing/2014/main" id="{32EF2781-4B01-40DA-B2AC-069A643C4E3F}"/>
              </a:ext>
            </a:extLst>
          </p:cNvPr>
          <p:cNvSpPr>
            <a:spLocks noGrp="1"/>
          </p:cNvSpPr>
          <p:nvPr>
            <p:ph type="ctrTitle"/>
          </p:nvPr>
        </p:nvSpPr>
        <p:spPr>
          <a:xfrm>
            <a:off x="3740426" y="2233757"/>
            <a:ext cx="5403574" cy="1655762"/>
          </a:xfrm>
        </p:spPr>
        <p:txBody>
          <a:bodyPr anchor="ctr">
            <a:normAutofit/>
          </a:bodyPr>
          <a:lstStyle>
            <a:lvl1pPr algn="ctr">
              <a:defRPr sz="4800" b="1">
                <a:solidFill>
                  <a:schemeClr val="bg1"/>
                </a:solidFill>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829645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3313A8A-0C78-BA49-9560-E7F4B9147C43}"/>
              </a:ext>
            </a:extLst>
          </p:cNvPr>
          <p:cNvSpPr>
            <a:spLocks noGrp="1"/>
          </p:cNvSpPr>
          <p:nvPr>
            <p:ph type="sldNum" sz="quarter" idx="12"/>
          </p:nvPr>
        </p:nvSpPr>
        <p:spPr>
          <a:xfrm>
            <a:off x="463014" y="6408588"/>
            <a:ext cx="356062" cy="327083"/>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D3424A7-CF0C-4646-9009-B134FEDF3C92}" type="slidenum">
              <a:rPr kumimoji="0" lang="en-US" sz="1200" b="0" i="0" u="none" strike="noStrike" kern="1200" cap="none" spc="0" normalizeH="0" baseline="0" noProof="0" smtClean="0">
                <a:ln>
                  <a:noFill/>
                </a:ln>
                <a:solidFill>
                  <a:srgbClr val="000000"/>
                </a:solidFill>
                <a:effectLst/>
                <a:uLnTx/>
                <a:uFillTx/>
                <a:latin typeface="Trebuchet MS" pitchFamily="34"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solidFill>
              <a:effectLst/>
              <a:uLnTx/>
              <a:uFillTx/>
              <a:latin typeface="Trebuchet MS" pitchFamily="34" charset="0"/>
              <a:ea typeface="新細明體"/>
              <a:cs typeface="+mn-cs"/>
            </a:endParaRPr>
          </a:p>
        </p:txBody>
      </p:sp>
      <p:sp>
        <p:nvSpPr>
          <p:cNvPr id="3" name="标题占位符 1">
            <a:extLst>
              <a:ext uri="{FF2B5EF4-FFF2-40B4-BE49-F238E27FC236}">
                <a16:creationId xmlns:a16="http://schemas.microsoft.com/office/drawing/2014/main" id="{A307DA17-6F06-6744-81EF-5446313F2B57}"/>
              </a:ext>
            </a:extLst>
          </p:cNvPr>
          <p:cNvSpPr>
            <a:spLocks noGrp="1"/>
          </p:cNvSpPr>
          <p:nvPr>
            <p:ph type="title"/>
          </p:nvPr>
        </p:nvSpPr>
        <p:spPr>
          <a:xfrm>
            <a:off x="318305" y="185195"/>
            <a:ext cx="11035496" cy="677119"/>
          </a:xfrm>
          <a:prstGeom prst="rect">
            <a:avLst/>
          </a:prstGeom>
        </p:spPr>
        <p:txBody>
          <a:bodyPr vert="horz" lIns="91440" tIns="45720" rIns="91440" bIns="45720" rtlCol="0" anchor="ctr">
            <a:normAutofit/>
          </a:bodyPr>
          <a:lstStyle>
            <a:lvl1pPr>
              <a:defRPr sz="3200" b="1">
                <a:solidFill>
                  <a:srgbClr val="C00000"/>
                </a:solidFill>
                <a:latin typeface="Coca-Cola Care Font KaiTi" panose="020B0A05030303020204" pitchFamily="34" charset="-122"/>
                <a:ea typeface="Coca-Cola Care Font KaiTi" panose="020B0A05030303020204" pitchFamily="34" charset="-122"/>
              </a:defRPr>
            </a:lvl1pPr>
          </a:lstStyle>
          <a:p>
            <a:r>
              <a:rPr lang="zh-CN" altLang="en-US" dirty="0"/>
              <a:t>单击此处编辑母版标题样式</a:t>
            </a:r>
          </a:p>
        </p:txBody>
      </p:sp>
      <p:pic>
        <p:nvPicPr>
          <p:cNvPr id="4" name="图片 5">
            <a:extLst>
              <a:ext uri="{FF2B5EF4-FFF2-40B4-BE49-F238E27FC236}">
                <a16:creationId xmlns:a16="http://schemas.microsoft.com/office/drawing/2014/main" id="{760A2506-AEF7-9F4E-8168-43D43AE88A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8305" y="6053950"/>
            <a:ext cx="206449" cy="709275"/>
          </a:xfrm>
          <a:prstGeom prst="rect">
            <a:avLst/>
          </a:prstGeom>
        </p:spPr>
      </p:pic>
    </p:spTree>
    <p:extLst>
      <p:ext uri="{BB962C8B-B14F-4D97-AF65-F5344CB8AC3E}">
        <p14:creationId xmlns:p14="http://schemas.microsoft.com/office/powerpoint/2010/main" val="709141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两栏内容">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F3E6E6-F868-48BE-AAE4-FF87355C7124}"/>
              </a:ext>
            </a:extLst>
          </p:cNvPr>
          <p:cNvGraphicFramePr>
            <a:graphicFrameLocks noChangeAspect="1"/>
          </p:cNvGraphicFramePr>
          <p:nvPr>
            <p:custDataLst>
              <p:tags r:id="rId1"/>
            </p:custDataLst>
            <p:extLst>
              <p:ext uri="{D42A27DB-BD31-4B8C-83A1-F6EECF244321}">
                <p14:modId xmlns:p14="http://schemas.microsoft.com/office/powerpoint/2010/main" val="3372245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3" name="Object 2" hidden="1">
                        <a:extLst>
                          <a:ext uri="{FF2B5EF4-FFF2-40B4-BE49-F238E27FC236}">
                            <a16:creationId xmlns:a16="http://schemas.microsoft.com/office/drawing/2014/main" id="{14F3E6E6-F868-48BE-AAE4-FF87355C71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4AB284C6-5EA8-4253-BA85-8232F3DB2105}"/>
              </a:ext>
            </a:extLst>
          </p:cNvPr>
          <p:cNvSpPr>
            <a:spLocks noGrp="1"/>
          </p:cNvSpPr>
          <p:nvPr>
            <p:ph type="title"/>
          </p:nvPr>
        </p:nvSpPr>
        <p:spPr>
          <a:xfrm>
            <a:off x="287999" y="288000"/>
            <a:ext cx="11362133" cy="665714"/>
          </a:xfrm>
        </p:spPr>
        <p:txBody>
          <a:bodyPr vert="horz" lIns="91440" tIns="45720" rIns="91440" bIns="45720" rtlCol="0" anchor="ctr">
            <a:noAutofit/>
          </a:bodyPr>
          <a:lstStyle>
            <a:lvl1pPr>
              <a:defRPr lang="en-US" sz="2800" b="0" i="0" dirty="0">
                <a:solidFill>
                  <a:srgbClr val="CD061F"/>
                </a:solidFill>
                <a:latin typeface="Microsoft YaHei" panose="020B0503020204020204" pitchFamily="34" charset="-122"/>
                <a:ea typeface="Microsoft YaHei" panose="020B0503020204020204" pitchFamily="34" charset="-122"/>
                <a:cs typeface="Poppins" panose="00000500000000000000" pitchFamily="2" charset="0"/>
              </a:defRPr>
            </a:lvl1pPr>
          </a:lstStyle>
          <a:p>
            <a:pPr lvl="0"/>
            <a:r>
              <a:rPr lang="zh-CN" altLang="en-US" dirty="0"/>
              <a:t>单击此处编辑母版标题样式</a:t>
            </a:r>
            <a:endParaRPr lang="en-US" dirty="0"/>
          </a:p>
        </p:txBody>
      </p:sp>
      <p:sp>
        <p:nvSpPr>
          <p:cNvPr id="13" name="Slide Number Placeholder 5">
            <a:extLst>
              <a:ext uri="{FF2B5EF4-FFF2-40B4-BE49-F238E27FC236}">
                <a16:creationId xmlns:a16="http://schemas.microsoft.com/office/drawing/2014/main" id="{95F5DB92-B441-484F-B7B8-4DEEA120F855}"/>
              </a:ext>
            </a:extLst>
          </p:cNvPr>
          <p:cNvSpPr>
            <a:spLocks noGrp="1"/>
          </p:cNvSpPr>
          <p:nvPr>
            <p:ph type="sldNum" sz="quarter" idx="4"/>
          </p:nvPr>
        </p:nvSpPr>
        <p:spPr>
          <a:xfrm>
            <a:off x="11175999" y="6604000"/>
            <a:ext cx="956243" cy="254000"/>
          </a:xfrm>
          <a:prstGeom prst="rect">
            <a:avLst/>
          </a:prstGeom>
        </p:spPr>
        <p:txBody>
          <a:bodyPr vert="horz" lIns="91440" tIns="45720" rIns="91440" bIns="45720" rtlCol="0" anchor="ctr"/>
          <a:lstStyle>
            <a:lvl1pPr algn="r">
              <a:defRPr sz="1100" b="0" i="0">
                <a:solidFill>
                  <a:schemeClr val="bg1"/>
                </a:solidFill>
                <a:latin typeface="Calibri Light" panose="020F0302020204030204" pitchFamily="34" charset="0"/>
                <a:cs typeface="Calibri Light" panose="020F0302020204030204" pitchFamily="34" charset="0"/>
              </a:defRPr>
            </a:lvl1pPr>
          </a:lstStyle>
          <a:p>
            <a:fld id="{CEB24D71-D3CD-4238-8384-7F99D478D4AE}" type="slidenum">
              <a:rPr lang="zh-CN" altLang="en-US" smtClean="0"/>
              <a:t>‹#›</a:t>
            </a:fld>
            <a:endParaRPr lang="zh-CN" altLang="en-US"/>
          </a:p>
        </p:txBody>
      </p:sp>
      <p:sp>
        <p:nvSpPr>
          <p:cNvPr id="6" name="Rectangle 5">
            <a:extLst>
              <a:ext uri="{FF2B5EF4-FFF2-40B4-BE49-F238E27FC236}">
                <a16:creationId xmlns:a16="http://schemas.microsoft.com/office/drawing/2014/main" id="{47B73C34-04B4-0A0F-7A93-A72C261072C6}"/>
              </a:ext>
            </a:extLst>
          </p:cNvPr>
          <p:cNvSpPr/>
          <p:nvPr userDrawn="1"/>
        </p:nvSpPr>
        <p:spPr>
          <a:xfrm>
            <a:off x="0" y="68372"/>
            <a:ext cx="190831" cy="1321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010866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两栏内容">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srcRect/>
          <a:stretch>
            <a:fillRect/>
          </a:stretch>
        </p:blipFill>
        <p:spPr>
          <a:xfrm>
            <a:off x="0" y="6256959"/>
            <a:ext cx="12192000" cy="601040"/>
          </a:xfrm>
          <a:prstGeom prst="rect">
            <a:avLst/>
          </a:prstGeom>
        </p:spPr>
      </p:pic>
      <p:sp>
        <p:nvSpPr>
          <p:cNvPr id="10" name="Title 1"/>
          <p:cNvSpPr>
            <a:spLocks noGrp="1"/>
          </p:cNvSpPr>
          <p:nvPr>
            <p:ph type="title"/>
          </p:nvPr>
        </p:nvSpPr>
        <p:spPr>
          <a:xfrm>
            <a:off x="454161" y="318261"/>
            <a:ext cx="10515600" cy="665714"/>
          </a:xfrm>
        </p:spPr>
        <p:txBody>
          <a:bodyPr anchor="b">
            <a:noAutofit/>
          </a:bodyPr>
          <a:lstStyle>
            <a:lvl1pPr>
              <a:defRPr sz="3600" b="1">
                <a:solidFill>
                  <a:srgbClr val="FF0000"/>
                </a:solidFill>
                <a:latin typeface="微软雅黑" panose="020B0503020204020204" pitchFamily="34" charset="-122"/>
                <a:ea typeface="微软雅黑" panose="020B0503020204020204" pitchFamily="34" charset="-122"/>
                <a:cs typeface="Calibri" panose="020F0502020204030204" pitchFamily="34" charset="0"/>
              </a:defRPr>
            </a:lvl1pPr>
          </a:lstStyle>
          <a:p>
            <a:r>
              <a:rPr lang="zh-CN" altLang="en-US"/>
              <a:t>单击此处编辑母版标题样式</a:t>
            </a:r>
            <a:endParaRPr lang="en-US" dirty="0"/>
          </a:p>
        </p:txBody>
      </p:sp>
      <p:sp>
        <p:nvSpPr>
          <p:cNvPr id="11" name="Text Placeholder 2"/>
          <p:cNvSpPr>
            <a:spLocks noGrp="1"/>
          </p:cNvSpPr>
          <p:nvPr>
            <p:ph type="body" idx="1"/>
          </p:nvPr>
        </p:nvSpPr>
        <p:spPr>
          <a:xfrm>
            <a:off x="454161" y="1419882"/>
            <a:ext cx="11145960" cy="4417392"/>
          </a:xfrm>
        </p:spPr>
        <p:txBody>
          <a:bodyPr>
            <a:normAutofit/>
          </a:bodyPr>
          <a:lstStyle>
            <a:lvl1pPr marL="0" indent="0">
              <a:buNone/>
              <a:defRPr sz="2200">
                <a:solidFill>
                  <a:schemeClr val="tx1">
                    <a:tint val="75000"/>
                  </a:schemeClr>
                </a:solidFill>
                <a:latin typeface="微软雅黑" panose="020B0503020204020204" pitchFamily="34" charset="-122"/>
                <a:ea typeface="微软雅黑" panose="020B0503020204020204" pitchFamily="34" charset="-122"/>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2" name="Slide Number Placeholder 5"/>
          <p:cNvSpPr>
            <a:spLocks noGrp="1"/>
          </p:cNvSpPr>
          <p:nvPr>
            <p:ph type="sldNum" sz="quarter" idx="12"/>
          </p:nvPr>
        </p:nvSpPr>
        <p:spPr>
          <a:xfrm>
            <a:off x="1086678" y="6256959"/>
            <a:ext cx="2743200" cy="365125"/>
          </a:xfrm>
        </p:spPr>
        <p:txBody>
          <a:bodyPr/>
          <a:lstStyle>
            <a:lvl1pPr algn="ctr">
              <a:defRPr sz="1400">
                <a:solidFill>
                  <a:srgbClr val="FF0000"/>
                </a:solidFill>
              </a:defRPr>
            </a:lvl1pPr>
          </a:lstStyle>
          <a:p>
            <a:fld id="{769974A5-707A-48BF-B341-9B14EBAE463C}" type="slidenum">
              <a:rPr lang="zh-CN" altLang="en-US" smtClean="0"/>
              <a:t>‹#›</a:t>
            </a:fld>
            <a:endParaRPr lang="zh-CN" alt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6532" y="6206457"/>
            <a:ext cx="1249129" cy="702044"/>
          </a:xfrm>
          <a:prstGeom prst="rect">
            <a:avLst/>
          </a:prstGeom>
        </p:spPr>
      </p:pic>
    </p:spTree>
    <p:extLst>
      <p:ext uri="{BB962C8B-B14F-4D97-AF65-F5344CB8AC3E}">
        <p14:creationId xmlns:p14="http://schemas.microsoft.com/office/powerpoint/2010/main" val="402907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2C1A4-2842-95CA-AF43-27A5DA412C5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05EC29-DE7F-472C-CDE3-A9CD9F0D48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8FCA4A-CD56-A08A-1D89-A40EDB5C485B}"/>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718CA8EF-A60F-A127-F537-05BDE593BE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7E1AB3-A1E3-944C-7818-D3ECADA764F4}"/>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317185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8EE0C-9863-C3A2-2B0B-F0786E2DC9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BF00E7-2722-A48C-1839-3D2C613968A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D4F1E9-9FFB-4787-0DDE-ADB82C1C700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10527A1-EB11-BFC2-D150-3FBBDFA6FFA9}"/>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6" name="页脚占位符 5">
            <a:extLst>
              <a:ext uri="{FF2B5EF4-FFF2-40B4-BE49-F238E27FC236}">
                <a16:creationId xmlns:a16="http://schemas.microsoft.com/office/drawing/2014/main" id="{8C0887D2-F5A3-2266-3E8B-79A5D85C94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444B03-50ED-2905-93E3-28E8D2B62A90}"/>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795530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870C5-F44E-6480-9383-744C1C85AC7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FB9CD8-2C10-19C9-D58E-3D01E0737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BEDC2D2-2112-668A-AF5C-8B88BF5C30B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64EF04-2907-3109-2691-C811BD7503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4360596-8052-58B7-3EF1-17B8B8FCC53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1DACF6-362A-1A42-993F-73FB2FF93F63}"/>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8" name="页脚占位符 7">
            <a:extLst>
              <a:ext uri="{FF2B5EF4-FFF2-40B4-BE49-F238E27FC236}">
                <a16:creationId xmlns:a16="http://schemas.microsoft.com/office/drawing/2014/main" id="{C085AEA2-618E-1EFF-7B68-BEA9057D163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20F001F-FF2D-E25F-EDA2-0E442D84AC53}"/>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89785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808D6-A990-C542-6ABA-223424DCF10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D3E835-358A-6E26-015B-C0232EE66679}"/>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4" name="页脚占位符 3">
            <a:extLst>
              <a:ext uri="{FF2B5EF4-FFF2-40B4-BE49-F238E27FC236}">
                <a16:creationId xmlns:a16="http://schemas.microsoft.com/office/drawing/2014/main" id="{52434D0C-F662-A2A5-5EA7-45FF538FAB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762DBB-44B2-1DA0-01EB-DEEC431D4872}"/>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980551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056013-0528-997F-DF73-130A7FACDFC3}"/>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3" name="页脚占位符 2">
            <a:extLst>
              <a:ext uri="{FF2B5EF4-FFF2-40B4-BE49-F238E27FC236}">
                <a16:creationId xmlns:a16="http://schemas.microsoft.com/office/drawing/2014/main" id="{ECF5CF34-AF6E-45D9-2A2E-F69DCE1F28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1087751-1CFF-DB8A-8A0A-1C317EF96AE2}"/>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47543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954A9-D015-A60E-2E76-CF602C83EB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EE7848-5B10-A271-9121-183629FC39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980E01-7AFC-9907-8E16-482F7BB4B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CB4C71-A441-96B1-A5E2-F505812267CD}"/>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6" name="页脚占位符 5">
            <a:extLst>
              <a:ext uri="{FF2B5EF4-FFF2-40B4-BE49-F238E27FC236}">
                <a16:creationId xmlns:a16="http://schemas.microsoft.com/office/drawing/2014/main" id="{8FECF998-8E9A-5A7C-7D8F-D8B876AFE1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389E2F-02D9-D911-16C8-95D380D8FE6F}"/>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00949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04513-0C43-CFDD-808A-BC1157EE09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B0C05A7-57B3-0CB5-CA3A-2E6189BF46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E9BE56E-4CE9-E452-104E-972155CDF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DBB3D7-0E8F-793D-5DB2-1455DDB48500}"/>
              </a:ext>
            </a:extLst>
          </p:cNvPr>
          <p:cNvSpPr>
            <a:spLocks noGrp="1"/>
          </p:cNvSpPr>
          <p:nvPr>
            <p:ph type="dt" sz="half" idx="10"/>
          </p:nvPr>
        </p:nvSpPr>
        <p:spPr/>
        <p:txBody>
          <a:bodyPr/>
          <a:lstStyle/>
          <a:p>
            <a:fld id="{2043B6AA-4826-4F3F-8C22-D07E1F83DE4A}" type="datetimeFigureOut">
              <a:rPr lang="zh-CN" altLang="en-US" smtClean="0"/>
              <a:t>2024/10/1</a:t>
            </a:fld>
            <a:endParaRPr lang="zh-CN" altLang="en-US"/>
          </a:p>
        </p:txBody>
      </p:sp>
      <p:sp>
        <p:nvSpPr>
          <p:cNvPr id="6" name="页脚占位符 5">
            <a:extLst>
              <a:ext uri="{FF2B5EF4-FFF2-40B4-BE49-F238E27FC236}">
                <a16:creationId xmlns:a16="http://schemas.microsoft.com/office/drawing/2014/main" id="{9172FE46-0D9C-A3BF-8BCB-E23072D56C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DC66B9-D532-66F8-3E12-5347F36E8070}"/>
              </a:ext>
            </a:extLst>
          </p:cNvPr>
          <p:cNvSpPr>
            <a:spLocks noGrp="1"/>
          </p:cNvSpPr>
          <p:nvPr>
            <p:ph type="sldNum" sz="quarter" idx="12"/>
          </p:nvPr>
        </p:nvSpPr>
        <p:spPr/>
        <p:txBody>
          <a:body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2029236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1.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7975F7B-AC8C-F4A3-7E31-5DB2EF42E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EE290A-FBCC-ED19-2ECD-5F9395F90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152BE6-4E05-F88E-A1F7-3CEC4FB26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3B6AA-4826-4F3F-8C22-D07E1F83DE4A}" type="datetimeFigureOut">
              <a:rPr lang="zh-CN" altLang="en-US" smtClean="0"/>
              <a:t>2024/10/1</a:t>
            </a:fld>
            <a:endParaRPr lang="zh-CN" altLang="en-US"/>
          </a:p>
        </p:txBody>
      </p:sp>
      <p:sp>
        <p:nvSpPr>
          <p:cNvPr id="5" name="页脚占位符 4">
            <a:extLst>
              <a:ext uri="{FF2B5EF4-FFF2-40B4-BE49-F238E27FC236}">
                <a16:creationId xmlns:a16="http://schemas.microsoft.com/office/drawing/2014/main" id="{C63F1FF5-2A97-6E96-1FAD-EAB1E74C7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83D1EE-1D4E-437B-7CAE-94C436CC0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5B177-99CD-401F-ABF6-E273974FB65E}" type="slidenum">
              <a:rPr lang="zh-CN" altLang="en-US" smtClean="0"/>
              <a:t>‹#›</a:t>
            </a:fld>
            <a:endParaRPr lang="zh-CN" altLang="en-US"/>
          </a:p>
        </p:txBody>
      </p:sp>
    </p:spTree>
    <p:extLst>
      <p:ext uri="{BB962C8B-B14F-4D97-AF65-F5344CB8AC3E}">
        <p14:creationId xmlns:p14="http://schemas.microsoft.com/office/powerpoint/2010/main" val="937533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BA0116-F3D1-4803-93E9-D7996F6367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AC6A23-FEC5-44BC-9B35-8BEA06113E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9A6D-FD79-4896-98CE-B2C9E63EE0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C42A4A9-FDAD-4B8E-9ECA-40BF26359730}"/>
              </a:ext>
            </a:extLst>
          </p:cNvPr>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仅供内部使用</a:t>
            </a:r>
            <a:endParaRPr lang="en-US"/>
          </a:p>
        </p:txBody>
      </p:sp>
      <p:sp>
        <p:nvSpPr>
          <p:cNvPr id="6" name="Slide Number Placeholder 5">
            <a:extLst>
              <a:ext uri="{FF2B5EF4-FFF2-40B4-BE49-F238E27FC236}">
                <a16:creationId xmlns:a16="http://schemas.microsoft.com/office/drawing/2014/main" id="{52427FFA-5FB6-4AD0-B9D5-4E2BB29127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1D716-D9AB-44E3-B41E-6CB0451593B9}" type="slidenum">
              <a:rPr lang="en-US" smtClean="0"/>
              <a:t>‹#›</a:t>
            </a:fld>
            <a:endParaRPr lang="en-US"/>
          </a:p>
        </p:txBody>
      </p:sp>
    </p:spTree>
    <p:extLst>
      <p:ext uri="{BB962C8B-B14F-4D97-AF65-F5344CB8AC3E}">
        <p14:creationId xmlns:p14="http://schemas.microsoft.com/office/powerpoint/2010/main" val="39573797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dt="0"/>
  <p:txStyles>
    <p:titleStyle>
      <a:lvl1pPr algn="l" defTabSz="914400" rtl="0" eaLnBrk="1" latinLnBrk="0" hangingPunct="1">
        <a:lnSpc>
          <a:spcPct val="90000"/>
        </a:lnSpc>
        <a:spcBef>
          <a:spcPct val="0"/>
        </a:spcBef>
        <a:buNone/>
        <a:defRPr sz="4400" kern="1200">
          <a:solidFill>
            <a:schemeClr val="tx1"/>
          </a:solidFill>
          <a:latin typeface="Microsoft JhengHei" panose="020B0604030504040204" pitchFamily="34" charset="-120"/>
          <a:ea typeface="Microsoft JhengHe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JhengHei" panose="020B0604030504040204" pitchFamily="34" charset="-12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dsa/dsa_algo_binarysearch.php"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www.hello-algo.com/chapter_tree/avl_tree/#4"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binary-search-tree-data-structure/"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57.png"/><Relationship Id="rId26" Type="http://schemas.openxmlformats.org/officeDocument/2006/relationships/image" Target="../media/image61.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65.png"/><Relationship Id="rId42" Type="http://schemas.openxmlformats.org/officeDocument/2006/relationships/image" Target="../media/image69.png"/><Relationship Id="rId47" Type="http://schemas.openxmlformats.org/officeDocument/2006/relationships/customXml" Target="../ink/ink23.xml"/><Relationship Id="rId50" Type="http://schemas.openxmlformats.org/officeDocument/2006/relationships/image" Target="../media/image73.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9.jpeg"/><Relationship Id="rId16" Type="http://schemas.openxmlformats.org/officeDocument/2006/relationships/image" Target="../media/image56.png"/><Relationship Id="rId20" Type="http://schemas.openxmlformats.org/officeDocument/2006/relationships/image" Target="../media/image58.png"/><Relationship Id="rId29" Type="http://schemas.openxmlformats.org/officeDocument/2006/relationships/customXml" Target="../ink/ink14.xml"/><Relationship Id="rId41" Type="http://schemas.openxmlformats.org/officeDocument/2006/relationships/customXml" Target="../ink/ink20.xml"/><Relationship Id="rId54" Type="http://schemas.openxmlformats.org/officeDocument/2006/relationships/image" Target="../media/image75.png"/><Relationship Id="rId6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customXml" Target="../ink/ink5.xml"/><Relationship Id="rId24" Type="http://schemas.openxmlformats.org/officeDocument/2006/relationships/image" Target="../media/image60.png"/><Relationship Id="rId32" Type="http://schemas.openxmlformats.org/officeDocument/2006/relationships/image" Target="../media/image64.png"/><Relationship Id="rId37" Type="http://schemas.openxmlformats.org/officeDocument/2006/relationships/customXml" Target="../ink/ink18.xml"/><Relationship Id="rId40" Type="http://schemas.openxmlformats.org/officeDocument/2006/relationships/image" Target="../media/image68.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7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62.png"/><Relationship Id="rId36" Type="http://schemas.openxmlformats.org/officeDocument/2006/relationships/image" Target="../media/image66.png"/><Relationship Id="rId49" Type="http://schemas.openxmlformats.org/officeDocument/2006/relationships/customXml" Target="../ink/ink24.xml"/><Relationship Id="rId57" Type="http://schemas.openxmlformats.org/officeDocument/2006/relationships/customXml" Target="../ink/ink28.xml"/><Relationship Id="rId61" Type="http://schemas.openxmlformats.org/officeDocument/2006/relationships/customXml" Target="../ink/ink30.xml"/><Relationship Id="rId10" Type="http://schemas.openxmlformats.org/officeDocument/2006/relationships/image" Target="../media/image53.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70.png"/><Relationship Id="rId52" Type="http://schemas.openxmlformats.org/officeDocument/2006/relationships/image" Target="../media/image74.png"/><Relationship Id="rId60" Type="http://schemas.openxmlformats.org/officeDocument/2006/relationships/image" Target="../media/image78.png"/><Relationship Id="rId4" Type="http://schemas.openxmlformats.org/officeDocument/2006/relationships/image" Target="../media/image50.png"/><Relationship Id="rId9" Type="http://schemas.openxmlformats.org/officeDocument/2006/relationships/customXml" Target="../ink/ink4.xml"/><Relationship Id="rId14" Type="http://schemas.openxmlformats.org/officeDocument/2006/relationships/image" Target="../media/image55.png"/><Relationship Id="rId22" Type="http://schemas.openxmlformats.org/officeDocument/2006/relationships/image" Target="../media/image59.png"/><Relationship Id="rId27" Type="http://schemas.openxmlformats.org/officeDocument/2006/relationships/customXml" Target="../ink/ink13.xml"/><Relationship Id="rId30" Type="http://schemas.openxmlformats.org/officeDocument/2006/relationships/image" Target="../media/image63.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72.png"/><Relationship Id="rId56" Type="http://schemas.openxmlformats.org/officeDocument/2006/relationships/image" Target="../media/image76.png"/><Relationship Id="rId8" Type="http://schemas.openxmlformats.org/officeDocument/2006/relationships/image" Target="../media/image52.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54.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67.png"/><Relationship Id="rId46" Type="http://schemas.openxmlformats.org/officeDocument/2006/relationships/image" Target="../media/image71.png"/><Relationship Id="rId59" Type="http://schemas.openxmlformats.org/officeDocument/2006/relationships/customXml" Target="../ink/ink29.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31.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zhida.zhihu.com/search?content_id=223896947&amp;content_type=Article&amp;match_order=1&amp;q=%E4%BA%8C%E5%8F%89%E6%A0%91&amp;zhida_source=entity" TargetMode="External"/><Relationship Id="rId2" Type="http://schemas.openxmlformats.org/officeDocument/2006/relationships/hyperlink" Target="https://zhida.zhihu.com/search?content_id=223896947&amp;content_type=Article&amp;match_order=1&amp;q=%E5%A4%9A%E8%B7%AF%E6%9F%A5%E6%89%BE%E6%A0%91&amp;zhida_source=entity" TargetMode="External"/><Relationship Id="rId1" Type="http://schemas.openxmlformats.org/officeDocument/2006/relationships/slideLayout" Target="../slideLayouts/slideLayout2.xml"/><Relationship Id="rId5" Type="http://schemas.openxmlformats.org/officeDocument/2006/relationships/hyperlink" Target="https://zhida.zhihu.com/search?content_id=223896947&amp;content_type=Article&amp;match_order=1&amp;q=%E4%B8%AD%E5%BA%8F%E9%81%8D%E5%8E%86&amp;zhida_source=entity" TargetMode="External"/><Relationship Id="rId4" Type="http://schemas.openxmlformats.org/officeDocument/2006/relationships/hyperlink" Target="https://zhida.zhihu.com/search?content_id=223896947&amp;content_type=Article&amp;match_order=1&amp;q=%E5%A4%9A%E5%8F%89%E6%A0%91&amp;zhida_source=ent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zhida.zhihu.com/search?content_id=223896947&amp;content_type=Article&amp;match_order=1&amp;q=%E6%80%BB%E4%BD%93%E7%BB%93%E6%9E%84&amp;zhida_source=entity" TargetMode="External"/><Relationship Id="rId2" Type="http://schemas.openxmlformats.org/officeDocument/2006/relationships/hyperlink" Target="https://zhida.zhihu.com/search?content_id=223896947&amp;content_type=Article&amp;match_order=1&amp;q=%E7%8E%AF%E7%BA%BF%E6%B3%95&amp;zhida_source=entity"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zhida.zhihu.com/search?content_id=223896947&amp;content_type=Article&amp;match_order=1&amp;q=%E6%80%BB%E4%BD%93%E7%BB%93%E6%9E%84&amp;zhida_source=entity" TargetMode="Externa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customXml" Target="../ink/ink32.xml"/></Relationships>
</file>

<file path=ppt/slides/_rels/slide4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sp>
        <p:nvSpPr>
          <p:cNvPr id="2" name="标题 1">
            <a:extLst>
              <a:ext uri="{FF2B5EF4-FFF2-40B4-BE49-F238E27FC236}">
                <a16:creationId xmlns:a16="http://schemas.microsoft.com/office/drawing/2014/main" id="{ABE06C6E-C44D-B6F3-9A53-4DDF4CA345AC}"/>
              </a:ext>
            </a:extLst>
          </p:cNvPr>
          <p:cNvSpPr>
            <a:spLocks noGrp="1"/>
          </p:cNvSpPr>
          <p:nvPr>
            <p:ph type="title"/>
          </p:nvPr>
        </p:nvSpPr>
        <p:spPr>
          <a:xfrm>
            <a:off x="1113809" y="2960716"/>
            <a:ext cx="4571999" cy="2387600"/>
          </a:xfrm>
        </p:spPr>
        <p:txBody>
          <a:bodyPr vert="horz" lIns="91440" tIns="45720" rIns="91440" bIns="45720" rtlCol="0" anchor="t">
            <a:normAutofit/>
          </a:bodyPr>
          <a:lstStyle/>
          <a:p>
            <a:r>
              <a:rPr lang="en-US" altLang="zh-CN" sz="5400" dirty="0">
                <a:solidFill>
                  <a:schemeClr val="tx1"/>
                </a:solidFill>
                <a:latin typeface="+mj-lt"/>
                <a:ea typeface="+mj-ea"/>
                <a:cs typeface="+mj-cs"/>
              </a:rPr>
              <a:t>Tree</a:t>
            </a:r>
            <a:r>
              <a:rPr lang="zh-CN" altLang="en-US" sz="5400" kern="1200" dirty="0">
                <a:solidFill>
                  <a:schemeClr val="tx1"/>
                </a:solidFill>
                <a:latin typeface="+mj-lt"/>
                <a:ea typeface="+mj-ea"/>
                <a:cs typeface="+mj-cs"/>
              </a:rPr>
              <a:t>基本概念</a:t>
            </a:r>
          </a:p>
        </p:txBody>
      </p:sp>
      <p:sp>
        <p:nvSpPr>
          <p:cNvPr id="4" name="文本占位符 3">
            <a:extLst>
              <a:ext uri="{FF2B5EF4-FFF2-40B4-BE49-F238E27FC236}">
                <a16:creationId xmlns:a16="http://schemas.microsoft.com/office/drawing/2014/main" id="{6D67AE1E-4C49-FC03-716E-B770A2466C70}"/>
              </a:ext>
            </a:extLst>
          </p:cNvPr>
          <p:cNvSpPr>
            <a:spLocks noGrp="1"/>
          </p:cNvSpPr>
          <p:nvPr>
            <p:ph type="body" idx="1"/>
          </p:nvPr>
        </p:nvSpPr>
        <p:spPr>
          <a:xfrm>
            <a:off x="1113809" y="953037"/>
            <a:ext cx="4036333" cy="1709849"/>
          </a:xfrm>
        </p:spPr>
        <p:txBody>
          <a:bodyPr vert="horz" lIns="91440" tIns="45720" rIns="91440" bIns="45720" rtlCol="0" anchor="b">
            <a:normAutofit/>
          </a:bodyPr>
          <a:lstStyle/>
          <a:p>
            <a:endParaRPr lang="en-US" altLang="zh-CN" sz="2000" kern="1200" dirty="0">
              <a:solidFill>
                <a:schemeClr val="tx1"/>
              </a:solidFill>
              <a:latin typeface="+mn-lt"/>
              <a:ea typeface="+mn-ea"/>
              <a:cs typeface="+mn-cs"/>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icrosoft YaHei"/>
              <a:cs typeface="+mn-cs"/>
            </a:endParaRPr>
          </a:p>
        </p:txBody>
      </p:sp>
      <p:pic>
        <p:nvPicPr>
          <p:cNvPr id="8" name="Graphic 7" descr="书籍">
            <a:extLst>
              <a:ext uri="{FF2B5EF4-FFF2-40B4-BE49-F238E27FC236}">
                <a16:creationId xmlns:a16="http://schemas.microsoft.com/office/drawing/2014/main" id="{2AD817C0-6636-2D87-7192-718D6C1D48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15716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ta Structures Tutorials - Tree Terminology with examples">
            <a:extLst>
              <a:ext uri="{FF2B5EF4-FFF2-40B4-BE49-F238E27FC236}">
                <a16:creationId xmlns:a16="http://schemas.microsoft.com/office/drawing/2014/main" id="{4ED6D80C-A71C-50D8-F157-1100961DB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29" y="2150539"/>
            <a:ext cx="8484803" cy="363378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F8763D6-BC32-DBC7-19EA-96EE04382A5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5230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ata Structures Tutorials - Binary Tree Representations with an example">
            <a:extLst>
              <a:ext uri="{FF2B5EF4-FFF2-40B4-BE49-F238E27FC236}">
                <a16:creationId xmlns:a16="http://schemas.microsoft.com/office/drawing/2014/main" id="{BF51946B-CF63-6803-AFA9-1D0BDED19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C3B2CAC-6083-195D-11C5-99CCAB1E7863}"/>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00769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C9C5D7-23F1-9345-0CB9-D3042292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120" y="1339850"/>
            <a:ext cx="7705725" cy="515302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641CF239-BA8C-5059-E432-306197BD7E92}"/>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5147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DA3F86-FA47-CC77-9930-060F8EE98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81037"/>
            <a:ext cx="9715500" cy="494347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79664EC8-660B-CD6E-7332-9BFE8D482AAD}"/>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013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133BD-AEA7-83C3-CB82-193597868064}"/>
              </a:ext>
            </a:extLst>
          </p:cNvPr>
          <p:cNvSpPr>
            <a:spLocks noGrp="1"/>
          </p:cNvSpPr>
          <p:nvPr>
            <p:ph type="title"/>
          </p:nvPr>
        </p:nvSpPr>
        <p:spPr/>
        <p:txBody>
          <a:bodyPr/>
          <a:lstStyle/>
          <a:p>
            <a:r>
              <a:rPr lang="en-US" altLang="zh-CN" dirty="0"/>
              <a:t>2. Binary Trees</a:t>
            </a:r>
            <a:endParaRPr lang="zh-CN" altLang="en-US" dirty="0"/>
          </a:p>
        </p:txBody>
      </p:sp>
      <p:sp>
        <p:nvSpPr>
          <p:cNvPr id="4" name="文本框 3">
            <a:extLst>
              <a:ext uri="{FF2B5EF4-FFF2-40B4-BE49-F238E27FC236}">
                <a16:creationId xmlns:a16="http://schemas.microsoft.com/office/drawing/2014/main" id="{A2E9F9A2-6A4B-D805-3E89-346963D9DFF0}"/>
              </a:ext>
            </a:extLst>
          </p:cNvPr>
          <p:cNvSpPr txBox="1"/>
          <p:nvPr/>
        </p:nvSpPr>
        <p:spPr>
          <a:xfrm>
            <a:off x="484775" y="1408099"/>
            <a:ext cx="10486119" cy="646331"/>
          </a:xfrm>
          <a:prstGeom prst="rect">
            <a:avLst/>
          </a:prstGeom>
          <a:noFill/>
        </p:spPr>
        <p:txBody>
          <a:bodyPr wrap="square">
            <a:spAutoFit/>
          </a:bodyPr>
          <a:lstStyle/>
          <a:p>
            <a:r>
              <a:rPr lang="en-US" altLang="zh-CN" b="0" i="0" dirty="0">
                <a:solidFill>
                  <a:srgbClr val="000000"/>
                </a:solidFill>
                <a:effectLst/>
                <a:latin typeface="Verdana" panose="020B0604030504040204" pitchFamily="34" charset="0"/>
              </a:rPr>
              <a:t>each node can have </a:t>
            </a:r>
            <a:r>
              <a:rPr lang="en-US" altLang="zh-CN" b="1" i="0" dirty="0">
                <a:solidFill>
                  <a:srgbClr val="FF0000"/>
                </a:solidFill>
                <a:effectLst/>
                <a:latin typeface="Verdana" panose="020B0604030504040204" pitchFamily="34" charset="0"/>
              </a:rPr>
              <a:t>a maximum of two child </a:t>
            </a:r>
            <a:r>
              <a:rPr lang="en-US" altLang="zh-CN" b="0" i="0" dirty="0">
                <a:solidFill>
                  <a:srgbClr val="000000"/>
                </a:solidFill>
                <a:effectLst/>
                <a:latin typeface="Verdana" panose="020B0604030504040204" pitchFamily="34" charset="0"/>
              </a:rPr>
              <a:t>nodes;  a left child node and a right child node.</a:t>
            </a:r>
            <a:endParaRPr lang="zh-CN" altLang="en-US" dirty="0"/>
          </a:p>
        </p:txBody>
      </p:sp>
      <p:pic>
        <p:nvPicPr>
          <p:cNvPr id="10244" name="Picture 4" descr="Building a Binary Tree with Enumerable | Mike Perham">
            <a:extLst>
              <a:ext uri="{FF2B5EF4-FFF2-40B4-BE49-F238E27FC236}">
                <a16:creationId xmlns:a16="http://schemas.microsoft.com/office/drawing/2014/main" id="{0E9271FD-4E58-BC67-84FD-4CB0B1A45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085" y="3093647"/>
            <a:ext cx="45148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形状&#10;&#10;描述已自动生成">
            <a:extLst>
              <a:ext uri="{FF2B5EF4-FFF2-40B4-BE49-F238E27FC236}">
                <a16:creationId xmlns:a16="http://schemas.microsoft.com/office/drawing/2014/main" id="{4138C3BA-FCC6-DBD9-A65D-E83D5160D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659" y="2961168"/>
            <a:ext cx="2432175" cy="2813195"/>
          </a:xfrm>
          <a:prstGeom prst="rect">
            <a:avLst/>
          </a:prstGeom>
        </p:spPr>
      </p:pic>
    </p:spTree>
    <p:extLst>
      <p:ext uri="{BB962C8B-B14F-4D97-AF65-F5344CB8AC3E}">
        <p14:creationId xmlns:p14="http://schemas.microsoft.com/office/powerpoint/2010/main" val="159030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38D06-76F4-C155-A89C-E6A1C8817D53}"/>
              </a:ext>
            </a:extLst>
          </p:cNvPr>
          <p:cNvSpPr>
            <a:spLocks noGrp="1"/>
          </p:cNvSpPr>
          <p:nvPr>
            <p:ph type="title"/>
          </p:nvPr>
        </p:nvSpPr>
        <p:spPr/>
        <p:txBody>
          <a:bodyPr/>
          <a:lstStyle/>
          <a:p>
            <a:r>
              <a:rPr lang="en-US" altLang="zh-CN" dirty="0"/>
              <a:t>2.1 Types of Binary Trees</a:t>
            </a:r>
            <a:endParaRPr lang="zh-CN" altLang="en-US" dirty="0"/>
          </a:p>
        </p:txBody>
      </p:sp>
      <p:sp>
        <p:nvSpPr>
          <p:cNvPr id="4" name="文本框 3">
            <a:extLst>
              <a:ext uri="{FF2B5EF4-FFF2-40B4-BE49-F238E27FC236}">
                <a16:creationId xmlns:a16="http://schemas.microsoft.com/office/drawing/2014/main" id="{6716C07A-18FD-5BFC-FDEF-39F51A50FAB9}"/>
              </a:ext>
            </a:extLst>
          </p:cNvPr>
          <p:cNvSpPr txBox="1"/>
          <p:nvPr/>
        </p:nvSpPr>
        <p:spPr>
          <a:xfrm>
            <a:off x="361829" y="1304444"/>
            <a:ext cx="12184590" cy="4193264"/>
          </a:xfrm>
          <a:prstGeom prst="rect">
            <a:avLst/>
          </a:prstGeom>
          <a:noFill/>
        </p:spPr>
        <p:txBody>
          <a:bodyPr wrap="square">
            <a:spAutoFit/>
          </a:bodyPr>
          <a:lstStyle/>
          <a:p>
            <a:pPr algn="l">
              <a:lnSpc>
                <a:spcPct val="150000"/>
              </a:lnSpc>
            </a:pPr>
            <a:r>
              <a:rPr lang="en-US" altLang="zh-CN" sz="2000" b="0" i="0" dirty="0">
                <a:solidFill>
                  <a:srgbClr val="000000"/>
                </a:solidFill>
                <a:effectLst/>
                <a:latin typeface="Raleway" panose="020F0502020204030204" pitchFamily="2" charset="0"/>
              </a:rPr>
              <a:t>Here are a few common binary tree types:</a:t>
            </a:r>
          </a:p>
          <a:p>
            <a:pPr algn="l">
              <a:lnSpc>
                <a:spcPct val="150000"/>
              </a:lnSpc>
              <a:buFont typeface="Arial" panose="020B0604020202020204" pitchFamily="34" charset="0"/>
              <a:buChar char="•"/>
            </a:pPr>
            <a:r>
              <a:rPr lang="en-US" altLang="zh-CN" sz="2000" b="1" i="0" dirty="0">
                <a:solidFill>
                  <a:srgbClr val="000000"/>
                </a:solidFill>
                <a:effectLst/>
                <a:latin typeface="Raleway" panose="020F0502020204030204" pitchFamily="2" charset="0"/>
              </a:rPr>
              <a:t>Full Binary Tree</a:t>
            </a:r>
            <a:r>
              <a:rPr lang="en-US" altLang="zh-CN" sz="2000" b="0" i="0" dirty="0">
                <a:solidFill>
                  <a:srgbClr val="000000"/>
                </a:solidFill>
                <a:effectLst/>
                <a:latin typeface="Raleway" panose="020F0502020204030204" pitchFamily="2" charset="0"/>
              </a:rPr>
              <a:t>: Every node has either 0 or 2 child nodes, i.e., left and right or no children</a:t>
            </a:r>
          </a:p>
          <a:p>
            <a:pPr algn="l">
              <a:lnSpc>
                <a:spcPct val="150000"/>
              </a:lnSpc>
              <a:buFont typeface="Arial" panose="020B0604020202020204" pitchFamily="34" charset="0"/>
              <a:buChar char="•"/>
            </a:pPr>
            <a:r>
              <a:rPr lang="en-US" altLang="zh-CN" sz="2000" b="1" i="0" dirty="0">
                <a:solidFill>
                  <a:srgbClr val="000000"/>
                </a:solidFill>
                <a:effectLst/>
                <a:latin typeface="Raleway" panose="020F0502020204030204" pitchFamily="2" charset="0"/>
              </a:rPr>
              <a:t>Complete Binary Tree</a:t>
            </a:r>
            <a:r>
              <a:rPr lang="en-US" altLang="zh-CN" sz="2000" b="0" i="0" dirty="0">
                <a:solidFill>
                  <a:srgbClr val="000000"/>
                </a:solidFill>
                <a:effectLst/>
                <a:latin typeface="Raleway" panose="020F0502020204030204" pitchFamily="2" charset="0"/>
              </a:rPr>
              <a:t>: All levels, except possibly the last, are filled, and all nodes are as left as possible</a:t>
            </a:r>
          </a:p>
          <a:p>
            <a:pPr algn="l">
              <a:lnSpc>
                <a:spcPct val="150000"/>
              </a:lnSpc>
              <a:buFont typeface="Arial" panose="020B0604020202020204" pitchFamily="34" charset="0"/>
              <a:buChar char="•"/>
            </a:pPr>
            <a:r>
              <a:rPr lang="en-US" altLang="zh-CN" sz="2000" b="1" i="0" dirty="0">
                <a:solidFill>
                  <a:srgbClr val="000000"/>
                </a:solidFill>
                <a:effectLst/>
                <a:latin typeface="Raleway" panose="020F0502020204030204" pitchFamily="2" charset="0"/>
              </a:rPr>
              <a:t>Perfect Binary Tree</a:t>
            </a:r>
            <a:r>
              <a:rPr lang="en-US" altLang="zh-CN" sz="2000" b="0" i="0" dirty="0">
                <a:solidFill>
                  <a:srgbClr val="000000"/>
                </a:solidFill>
                <a:effectLst/>
                <a:latin typeface="Raleway" panose="020F0502020204030204" pitchFamily="2" charset="0"/>
              </a:rPr>
              <a:t>: All nodes have exactly two children, and all leaf nodes are at the same level</a:t>
            </a:r>
          </a:p>
          <a:p>
            <a:pPr algn="l">
              <a:lnSpc>
                <a:spcPct val="150000"/>
              </a:lnSpc>
              <a:buFont typeface="Arial" panose="020B0604020202020204" pitchFamily="34" charset="0"/>
              <a:buChar char="•"/>
            </a:pPr>
            <a:r>
              <a:rPr lang="en-US" altLang="zh-CN" sz="2000" b="1" i="0" dirty="0">
                <a:solidFill>
                  <a:srgbClr val="000000"/>
                </a:solidFill>
                <a:effectLst/>
                <a:latin typeface="Raleway" panose="020F0502020204030204" pitchFamily="2" charset="0"/>
              </a:rPr>
              <a:t>Binary Search Tree (BST)</a:t>
            </a:r>
            <a:r>
              <a:rPr lang="en-US" altLang="zh-CN" sz="2000" b="0" i="0" dirty="0">
                <a:solidFill>
                  <a:srgbClr val="000000"/>
                </a:solidFill>
                <a:effectLst/>
                <a:latin typeface="Raleway" panose="020F0502020204030204" pitchFamily="2" charset="0"/>
              </a:rPr>
              <a:t>: A binary tree in which the left child node is smaller, and the right child node is greater than the parent node </a:t>
            </a:r>
          </a:p>
          <a:p>
            <a:pPr>
              <a:lnSpc>
                <a:spcPct val="150000"/>
              </a:lnSpc>
              <a:buFont typeface="Arial" panose="020B0604020202020204" pitchFamily="34" charset="0"/>
              <a:buChar char="•"/>
            </a:pPr>
            <a:r>
              <a:rPr lang="en-US" altLang="zh-CN" sz="2000" b="1" i="0" dirty="0">
                <a:solidFill>
                  <a:srgbClr val="000000"/>
                </a:solidFill>
                <a:effectLst/>
                <a:latin typeface="Raleway" panose="020F0502020204030204" pitchFamily="2" charset="0"/>
              </a:rPr>
              <a:t>Balanced Binary Tree</a:t>
            </a:r>
            <a:r>
              <a:rPr lang="en-US" altLang="zh-CN" sz="2000" b="0" i="0" dirty="0">
                <a:solidFill>
                  <a:srgbClr val="000000"/>
                </a:solidFill>
                <a:effectLst/>
                <a:latin typeface="Raleway" panose="020F0502020204030204" pitchFamily="2" charset="0"/>
              </a:rPr>
              <a:t>: The heights of any node’s left and right subtrees differ by at most one</a:t>
            </a:r>
          </a:p>
          <a:p>
            <a:pPr algn="l">
              <a:lnSpc>
                <a:spcPct val="150000"/>
              </a:lnSpc>
              <a:buFont typeface="Arial" panose="020B0604020202020204" pitchFamily="34" charset="0"/>
              <a:buChar char="•"/>
            </a:pPr>
            <a:endParaRPr lang="en-US" altLang="zh-CN" sz="2000" b="0" i="0" dirty="0">
              <a:solidFill>
                <a:srgbClr val="000000"/>
              </a:solidFill>
              <a:effectLst/>
              <a:latin typeface="Raleway" panose="020F0502020204030204" pitchFamily="2" charset="0"/>
            </a:endParaRPr>
          </a:p>
        </p:txBody>
      </p:sp>
    </p:spTree>
    <p:extLst>
      <p:ext uri="{BB962C8B-B14F-4D97-AF65-F5344CB8AC3E}">
        <p14:creationId xmlns:p14="http://schemas.microsoft.com/office/powerpoint/2010/main" val="2296887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38F71-B91E-7CC0-8D86-5F377C6EC970}"/>
              </a:ext>
            </a:extLst>
          </p:cNvPr>
          <p:cNvSpPr>
            <a:spLocks noGrp="1"/>
          </p:cNvSpPr>
          <p:nvPr>
            <p:ph type="title"/>
          </p:nvPr>
        </p:nvSpPr>
        <p:spPr/>
        <p:txBody>
          <a:bodyPr/>
          <a:lstStyle/>
          <a:p>
            <a:r>
              <a:rPr lang="en-US" altLang="zh-CN" dirty="0"/>
              <a:t>1.1 Full Binary Tree</a:t>
            </a:r>
            <a:endParaRPr lang="zh-CN" altLang="en-US" dirty="0"/>
          </a:p>
        </p:txBody>
      </p:sp>
      <p:sp>
        <p:nvSpPr>
          <p:cNvPr id="6" name="标题 1">
            <a:extLst>
              <a:ext uri="{FF2B5EF4-FFF2-40B4-BE49-F238E27FC236}">
                <a16:creationId xmlns:a16="http://schemas.microsoft.com/office/drawing/2014/main" id="{B7DA577A-87EC-E94A-0AF5-1D3655E73231}"/>
              </a:ext>
            </a:extLst>
          </p:cNvPr>
          <p:cNvSpPr txBox="1">
            <a:spLocks/>
          </p:cNvSpPr>
          <p:nvPr/>
        </p:nvSpPr>
        <p:spPr>
          <a:xfrm>
            <a:off x="509842" y="1498026"/>
            <a:ext cx="1563508" cy="89827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733" b="0" i="0" kern="1200">
                <a:solidFill>
                  <a:srgbClr val="C00000"/>
                </a:solidFill>
                <a:latin typeface="可口可乐在乎体 楷体" panose="020B0A05030303020204" pitchFamily="34" charset="-122"/>
                <a:ea typeface="可口可乐在乎体 楷体" panose="020B0A05030303020204" pitchFamily="34" charset="-122"/>
                <a:cs typeface="Calibri" panose="020F0502020204030204" pitchFamily="34" charset="0"/>
              </a:defRPr>
            </a:lvl1pPr>
          </a:lstStyle>
          <a:p>
            <a:endParaRPr lang="zh-CN" altLang="en-US" dirty="0"/>
          </a:p>
        </p:txBody>
      </p:sp>
      <p:sp>
        <p:nvSpPr>
          <p:cNvPr id="8" name="文本框 7">
            <a:extLst>
              <a:ext uri="{FF2B5EF4-FFF2-40B4-BE49-F238E27FC236}">
                <a16:creationId xmlns:a16="http://schemas.microsoft.com/office/drawing/2014/main" id="{43A4E9D1-72ED-557B-76C6-64E1697A2C5D}"/>
              </a:ext>
            </a:extLst>
          </p:cNvPr>
          <p:cNvSpPr txBox="1"/>
          <p:nvPr/>
        </p:nvSpPr>
        <p:spPr>
          <a:xfrm>
            <a:off x="137780" y="1267193"/>
            <a:ext cx="10704327" cy="461665"/>
          </a:xfrm>
          <a:prstGeom prst="rect">
            <a:avLst/>
          </a:prstGeom>
          <a:noFill/>
        </p:spPr>
        <p:txBody>
          <a:bodyPr wrap="square">
            <a:spAutoFit/>
          </a:bodyPr>
          <a:lstStyle/>
          <a:p>
            <a:r>
              <a:rPr lang="en-US" altLang="zh-CN" sz="2400" b="1" i="0" dirty="0">
                <a:solidFill>
                  <a:srgbClr val="404040"/>
                </a:solidFill>
                <a:effectLst/>
                <a:latin typeface="-apple-system"/>
              </a:rPr>
              <a:t>Every node has either </a:t>
            </a:r>
            <a:r>
              <a:rPr lang="en-US" altLang="zh-CN" sz="2400" b="1" i="0" dirty="0">
                <a:solidFill>
                  <a:srgbClr val="FF0000"/>
                </a:solidFill>
                <a:effectLst/>
                <a:latin typeface="-apple-system"/>
              </a:rPr>
              <a:t>0 or 2 </a:t>
            </a:r>
            <a:r>
              <a:rPr lang="en-US" altLang="zh-CN" sz="2400" b="1" i="0" dirty="0">
                <a:solidFill>
                  <a:srgbClr val="404040"/>
                </a:solidFill>
                <a:effectLst/>
                <a:latin typeface="-apple-system"/>
              </a:rPr>
              <a:t>child nodes</a:t>
            </a:r>
            <a:endParaRPr lang="zh-CN" altLang="en-US" sz="2400" dirty="0"/>
          </a:p>
        </p:txBody>
      </p:sp>
      <p:sp>
        <p:nvSpPr>
          <p:cNvPr id="9" name="AutoShape 2" descr="Rendered by QuickLaTeX.com">
            <a:extLst>
              <a:ext uri="{FF2B5EF4-FFF2-40B4-BE49-F238E27FC236}">
                <a16:creationId xmlns:a16="http://schemas.microsoft.com/office/drawing/2014/main" id="{BDFEAF9F-63C9-D42B-D3FE-C48DBB933C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形状&#10;&#10;描述已自动生成">
            <a:extLst>
              <a:ext uri="{FF2B5EF4-FFF2-40B4-BE49-F238E27FC236}">
                <a16:creationId xmlns:a16="http://schemas.microsoft.com/office/drawing/2014/main" id="{D4E5432F-F269-4B7D-98C4-C99E007E7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6" y="2146016"/>
            <a:ext cx="5145758" cy="3175897"/>
          </a:xfrm>
          <a:prstGeom prst="rect">
            <a:avLst/>
          </a:prstGeom>
        </p:spPr>
      </p:pic>
      <p:grpSp>
        <p:nvGrpSpPr>
          <p:cNvPr id="25" name="组合 24">
            <a:extLst>
              <a:ext uri="{FF2B5EF4-FFF2-40B4-BE49-F238E27FC236}">
                <a16:creationId xmlns:a16="http://schemas.microsoft.com/office/drawing/2014/main" id="{85F1C79D-1B00-B5B1-70F8-3AE95D4D9E49}"/>
              </a:ext>
            </a:extLst>
          </p:cNvPr>
          <p:cNvGrpSpPr/>
          <p:nvPr/>
        </p:nvGrpSpPr>
        <p:grpSpPr>
          <a:xfrm>
            <a:off x="6686362" y="1612816"/>
            <a:ext cx="5124946" cy="4980254"/>
            <a:chOff x="6686362" y="1612816"/>
            <a:chExt cx="5124946" cy="4980254"/>
          </a:xfrm>
        </p:grpSpPr>
        <p:pic>
          <p:nvPicPr>
            <p:cNvPr id="11266" name="Picture 2" descr="Count Complete Binary Tree Nodes - Coding Ninjas">
              <a:extLst>
                <a:ext uri="{FF2B5EF4-FFF2-40B4-BE49-F238E27FC236}">
                  <a16:creationId xmlns:a16="http://schemas.microsoft.com/office/drawing/2014/main" id="{388BAE90-C531-0FD8-7A4B-F476F57D22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00"/>
            <a:stretch/>
          </p:blipFill>
          <p:spPr bwMode="auto">
            <a:xfrm>
              <a:off x="6686362" y="4201258"/>
              <a:ext cx="5124946" cy="185577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CD974256-3EC2-72EF-40C9-602E22F466AA}"/>
                </a:ext>
              </a:extLst>
            </p:cNvPr>
            <p:cNvSpPr txBox="1"/>
            <p:nvPr/>
          </p:nvSpPr>
          <p:spPr>
            <a:xfrm>
              <a:off x="7700756" y="3362239"/>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7" name="文本框 6">
              <a:extLst>
                <a:ext uri="{FF2B5EF4-FFF2-40B4-BE49-F238E27FC236}">
                  <a16:creationId xmlns:a16="http://schemas.microsoft.com/office/drawing/2014/main" id="{626E5DE6-2AD0-F40B-C9D9-F68FA165F756}"/>
                </a:ext>
              </a:extLst>
            </p:cNvPr>
            <p:cNvSpPr txBox="1"/>
            <p:nvPr/>
          </p:nvSpPr>
          <p:spPr>
            <a:xfrm>
              <a:off x="10708527" y="3384400"/>
              <a:ext cx="595035" cy="584775"/>
            </a:xfrm>
            <a:prstGeom prst="rect">
              <a:avLst/>
            </a:prstGeom>
            <a:noFill/>
          </p:spPr>
          <p:txBody>
            <a:bodyPr wrap="none" rtlCol="0">
              <a:spAutoFit/>
            </a:bodyPr>
            <a:lstStyle/>
            <a:p>
              <a:r>
                <a:rPr lang="zh-CN" altLang="en-US" sz="3200" b="1" dirty="0">
                  <a:solidFill>
                    <a:srgbClr val="FF0000"/>
                  </a:solidFill>
                </a:rPr>
                <a:t>？</a:t>
              </a:r>
            </a:p>
          </p:txBody>
        </p:sp>
        <p:pic>
          <p:nvPicPr>
            <p:cNvPr id="19" name="图片 18" descr="图片包含 游戏机, 钟表, 橙子, 画&#10;&#10;描述已自动生成">
              <a:extLst>
                <a:ext uri="{FF2B5EF4-FFF2-40B4-BE49-F238E27FC236}">
                  <a16:creationId xmlns:a16="http://schemas.microsoft.com/office/drawing/2014/main" id="{3525BE85-F179-978A-F14E-53EDFD3A7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746" y="1612816"/>
              <a:ext cx="2075056" cy="1663784"/>
            </a:xfrm>
            <a:prstGeom prst="rect">
              <a:avLst/>
            </a:prstGeom>
          </p:spPr>
        </p:pic>
        <p:pic>
          <p:nvPicPr>
            <p:cNvPr id="21" name="图片 20" descr="图片包含 钟表, 橙子, 游戏机, 男人&#10;&#10;描述已自动生成">
              <a:extLst>
                <a:ext uri="{FF2B5EF4-FFF2-40B4-BE49-F238E27FC236}">
                  <a16:creationId xmlns:a16="http://schemas.microsoft.com/office/drawing/2014/main" id="{9366B68D-0631-D429-2C78-525873B189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982" y="1751019"/>
              <a:ext cx="2345326" cy="1611220"/>
            </a:xfrm>
            <a:prstGeom prst="rect">
              <a:avLst/>
            </a:prstGeom>
          </p:spPr>
        </p:pic>
        <p:sp>
          <p:nvSpPr>
            <p:cNvPr id="22" name="文本框 21">
              <a:extLst>
                <a:ext uri="{FF2B5EF4-FFF2-40B4-BE49-F238E27FC236}">
                  <a16:creationId xmlns:a16="http://schemas.microsoft.com/office/drawing/2014/main" id="{2CB995FA-CD4F-604B-7662-40AE802FD41B}"/>
                </a:ext>
              </a:extLst>
            </p:cNvPr>
            <p:cNvSpPr txBox="1"/>
            <p:nvPr/>
          </p:nvSpPr>
          <p:spPr>
            <a:xfrm>
              <a:off x="7552097" y="5986134"/>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23" name="文本框 22">
              <a:extLst>
                <a:ext uri="{FF2B5EF4-FFF2-40B4-BE49-F238E27FC236}">
                  <a16:creationId xmlns:a16="http://schemas.microsoft.com/office/drawing/2014/main" id="{237A7551-2BFC-DDD9-F209-71AED1A9E536}"/>
                </a:ext>
              </a:extLst>
            </p:cNvPr>
            <p:cNvSpPr txBox="1"/>
            <p:nvPr/>
          </p:nvSpPr>
          <p:spPr>
            <a:xfrm>
              <a:off x="10559868" y="6008295"/>
              <a:ext cx="595035" cy="584775"/>
            </a:xfrm>
            <a:prstGeom prst="rect">
              <a:avLst/>
            </a:prstGeom>
            <a:noFill/>
          </p:spPr>
          <p:txBody>
            <a:bodyPr wrap="none" rtlCol="0">
              <a:spAutoFit/>
            </a:bodyPr>
            <a:lstStyle/>
            <a:p>
              <a:r>
                <a:rPr lang="zh-CN" altLang="en-US" sz="3200" b="1" dirty="0">
                  <a:solidFill>
                    <a:srgbClr val="FF0000"/>
                  </a:solidFill>
                </a:rPr>
                <a:t>？</a:t>
              </a:r>
            </a:p>
          </p:txBody>
        </p:sp>
      </p:grpSp>
      <p:sp>
        <p:nvSpPr>
          <p:cNvPr id="24" name="文本框 23">
            <a:extLst>
              <a:ext uri="{FF2B5EF4-FFF2-40B4-BE49-F238E27FC236}">
                <a16:creationId xmlns:a16="http://schemas.microsoft.com/office/drawing/2014/main" id="{6912B3EE-F7F3-E08A-5CEA-7E77142AF7AA}"/>
              </a:ext>
            </a:extLst>
          </p:cNvPr>
          <p:cNvSpPr txBox="1"/>
          <p:nvPr/>
        </p:nvSpPr>
        <p:spPr>
          <a:xfrm>
            <a:off x="1018371" y="5693746"/>
            <a:ext cx="3054041" cy="584775"/>
          </a:xfrm>
          <a:prstGeom prst="rect">
            <a:avLst/>
          </a:prstGeom>
          <a:noFill/>
        </p:spPr>
        <p:txBody>
          <a:bodyPr wrap="none" rtlCol="0">
            <a:spAutoFit/>
          </a:bodyPr>
          <a:lstStyle/>
          <a:p>
            <a:r>
              <a:rPr lang="en-US" altLang="zh-CN" sz="3200" b="1" dirty="0">
                <a:solidFill>
                  <a:srgbClr val="C00000"/>
                </a:solidFill>
              </a:rPr>
              <a:t>Full Binary Tree</a:t>
            </a:r>
            <a:endParaRPr lang="zh-CN" altLang="en-US" sz="3200" b="1" dirty="0">
              <a:solidFill>
                <a:srgbClr val="C00000"/>
              </a:solidFill>
            </a:endParaRPr>
          </a:p>
        </p:txBody>
      </p:sp>
    </p:spTree>
    <p:extLst>
      <p:ext uri="{BB962C8B-B14F-4D97-AF65-F5344CB8AC3E}">
        <p14:creationId xmlns:p14="http://schemas.microsoft.com/office/powerpoint/2010/main" val="156991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B260-C71B-511E-94B6-31B6C22AA11A}"/>
              </a:ext>
            </a:extLst>
          </p:cNvPr>
          <p:cNvSpPr>
            <a:spLocks noGrp="1"/>
          </p:cNvSpPr>
          <p:nvPr>
            <p:ph type="title"/>
          </p:nvPr>
        </p:nvSpPr>
        <p:spPr/>
        <p:txBody>
          <a:bodyPr/>
          <a:lstStyle/>
          <a:p>
            <a:r>
              <a:rPr lang="en-US" altLang="zh-CN" dirty="0"/>
              <a:t>1.2 Complete Binary Tree </a:t>
            </a:r>
            <a:endParaRPr lang="zh-CN" altLang="en-US" dirty="0"/>
          </a:p>
        </p:txBody>
      </p:sp>
      <p:sp>
        <p:nvSpPr>
          <p:cNvPr id="3" name="文本框 2">
            <a:extLst>
              <a:ext uri="{FF2B5EF4-FFF2-40B4-BE49-F238E27FC236}">
                <a16:creationId xmlns:a16="http://schemas.microsoft.com/office/drawing/2014/main" id="{D8DC462F-46C7-DC82-46A2-6AC6863B58B2}"/>
              </a:ext>
            </a:extLst>
          </p:cNvPr>
          <p:cNvSpPr txBox="1"/>
          <p:nvPr/>
        </p:nvSpPr>
        <p:spPr>
          <a:xfrm>
            <a:off x="153058" y="1203715"/>
            <a:ext cx="10704327" cy="461665"/>
          </a:xfrm>
          <a:prstGeom prst="rect">
            <a:avLst/>
          </a:prstGeom>
          <a:noFill/>
        </p:spPr>
        <p:txBody>
          <a:bodyPr wrap="square">
            <a:spAutoFit/>
          </a:bodyPr>
          <a:lstStyle/>
          <a:p>
            <a:r>
              <a:rPr lang="en-US" altLang="zh-CN" sz="2400" b="1" i="0" dirty="0">
                <a:solidFill>
                  <a:srgbClr val="404040"/>
                </a:solidFill>
                <a:effectLst/>
                <a:latin typeface="-apple-system"/>
              </a:rPr>
              <a:t>all levels are filled except the lowest level nodes, which are filled from the left:</a:t>
            </a:r>
            <a:endParaRPr lang="zh-CN" altLang="en-US" sz="2400" dirty="0"/>
          </a:p>
        </p:txBody>
      </p:sp>
      <p:grpSp>
        <p:nvGrpSpPr>
          <p:cNvPr id="12" name="组合 11">
            <a:extLst>
              <a:ext uri="{FF2B5EF4-FFF2-40B4-BE49-F238E27FC236}">
                <a16:creationId xmlns:a16="http://schemas.microsoft.com/office/drawing/2014/main" id="{1A014E04-4363-F687-20E3-33F0E8CB9B47}"/>
              </a:ext>
            </a:extLst>
          </p:cNvPr>
          <p:cNvGrpSpPr/>
          <p:nvPr/>
        </p:nvGrpSpPr>
        <p:grpSpPr>
          <a:xfrm>
            <a:off x="6686362" y="1760803"/>
            <a:ext cx="5124946" cy="4980254"/>
            <a:chOff x="6686362" y="1612816"/>
            <a:chExt cx="5124946" cy="4980254"/>
          </a:xfrm>
        </p:grpSpPr>
        <p:pic>
          <p:nvPicPr>
            <p:cNvPr id="13" name="Picture 2" descr="Count Complete Binary Tree Nodes - Coding Ninjas">
              <a:extLst>
                <a:ext uri="{FF2B5EF4-FFF2-40B4-BE49-F238E27FC236}">
                  <a16:creationId xmlns:a16="http://schemas.microsoft.com/office/drawing/2014/main" id="{706D65B5-B682-D0AC-C020-47D15C57D3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700"/>
            <a:stretch/>
          </p:blipFill>
          <p:spPr bwMode="auto">
            <a:xfrm>
              <a:off x="6686362" y="4201258"/>
              <a:ext cx="5124946" cy="185577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774DB19F-64AC-D4F1-6799-BF4C2703971B}"/>
                </a:ext>
              </a:extLst>
            </p:cNvPr>
            <p:cNvSpPr txBox="1"/>
            <p:nvPr/>
          </p:nvSpPr>
          <p:spPr>
            <a:xfrm>
              <a:off x="7700756" y="3362239"/>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15" name="文本框 14">
              <a:extLst>
                <a:ext uri="{FF2B5EF4-FFF2-40B4-BE49-F238E27FC236}">
                  <a16:creationId xmlns:a16="http://schemas.microsoft.com/office/drawing/2014/main" id="{30F2EA50-EE65-A9B8-D2E0-BA52318BC468}"/>
                </a:ext>
              </a:extLst>
            </p:cNvPr>
            <p:cNvSpPr txBox="1"/>
            <p:nvPr/>
          </p:nvSpPr>
          <p:spPr>
            <a:xfrm>
              <a:off x="10708527" y="3384400"/>
              <a:ext cx="595035" cy="584775"/>
            </a:xfrm>
            <a:prstGeom prst="rect">
              <a:avLst/>
            </a:prstGeom>
            <a:noFill/>
          </p:spPr>
          <p:txBody>
            <a:bodyPr wrap="none" rtlCol="0">
              <a:spAutoFit/>
            </a:bodyPr>
            <a:lstStyle/>
            <a:p>
              <a:r>
                <a:rPr lang="zh-CN" altLang="en-US" sz="3200" b="1" dirty="0">
                  <a:solidFill>
                    <a:srgbClr val="FF0000"/>
                  </a:solidFill>
                </a:rPr>
                <a:t>？</a:t>
              </a:r>
            </a:p>
          </p:txBody>
        </p:sp>
        <p:pic>
          <p:nvPicPr>
            <p:cNvPr id="16" name="图片 15" descr="图片包含 游戏机, 钟表, 橙子, 画&#10;&#10;描述已自动生成">
              <a:extLst>
                <a:ext uri="{FF2B5EF4-FFF2-40B4-BE49-F238E27FC236}">
                  <a16:creationId xmlns:a16="http://schemas.microsoft.com/office/drawing/2014/main" id="{38DBF56D-5EDD-33AE-C38E-86DA5B778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746" y="1612816"/>
              <a:ext cx="2075056" cy="1663784"/>
            </a:xfrm>
            <a:prstGeom prst="rect">
              <a:avLst/>
            </a:prstGeom>
          </p:spPr>
        </p:pic>
        <p:pic>
          <p:nvPicPr>
            <p:cNvPr id="17" name="图片 16" descr="图片包含 钟表, 橙子, 游戏机, 男人&#10;&#10;描述已自动生成">
              <a:extLst>
                <a:ext uri="{FF2B5EF4-FFF2-40B4-BE49-F238E27FC236}">
                  <a16:creationId xmlns:a16="http://schemas.microsoft.com/office/drawing/2014/main" id="{D1B637F5-67DB-E697-4114-418EDF740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982" y="1751019"/>
              <a:ext cx="2345326" cy="1611220"/>
            </a:xfrm>
            <a:prstGeom prst="rect">
              <a:avLst/>
            </a:prstGeom>
          </p:spPr>
        </p:pic>
        <p:sp>
          <p:nvSpPr>
            <p:cNvPr id="18" name="文本框 17">
              <a:extLst>
                <a:ext uri="{FF2B5EF4-FFF2-40B4-BE49-F238E27FC236}">
                  <a16:creationId xmlns:a16="http://schemas.microsoft.com/office/drawing/2014/main" id="{A9894D10-5AB5-47B6-C886-29527F701984}"/>
                </a:ext>
              </a:extLst>
            </p:cNvPr>
            <p:cNvSpPr txBox="1"/>
            <p:nvPr/>
          </p:nvSpPr>
          <p:spPr>
            <a:xfrm>
              <a:off x="7552097" y="5986134"/>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19" name="文本框 18">
              <a:extLst>
                <a:ext uri="{FF2B5EF4-FFF2-40B4-BE49-F238E27FC236}">
                  <a16:creationId xmlns:a16="http://schemas.microsoft.com/office/drawing/2014/main" id="{F8C4CC88-A938-8DC4-6640-BFBF171350A8}"/>
                </a:ext>
              </a:extLst>
            </p:cNvPr>
            <p:cNvSpPr txBox="1"/>
            <p:nvPr/>
          </p:nvSpPr>
          <p:spPr>
            <a:xfrm>
              <a:off x="10559868" y="6008295"/>
              <a:ext cx="595035" cy="584775"/>
            </a:xfrm>
            <a:prstGeom prst="rect">
              <a:avLst/>
            </a:prstGeom>
            <a:noFill/>
          </p:spPr>
          <p:txBody>
            <a:bodyPr wrap="none" rtlCol="0">
              <a:spAutoFit/>
            </a:bodyPr>
            <a:lstStyle/>
            <a:p>
              <a:r>
                <a:rPr lang="zh-CN" altLang="en-US" sz="3200" b="1" dirty="0">
                  <a:solidFill>
                    <a:srgbClr val="FF0000"/>
                  </a:solidFill>
                </a:rPr>
                <a:t>？</a:t>
              </a:r>
            </a:p>
          </p:txBody>
        </p:sp>
      </p:grpSp>
      <p:pic>
        <p:nvPicPr>
          <p:cNvPr id="5" name="图片 4" descr="图片包含 游戏机, 画, 钟表&#10;&#10;描述已自动生成">
            <a:extLst>
              <a:ext uri="{FF2B5EF4-FFF2-40B4-BE49-F238E27FC236}">
                <a16:creationId xmlns:a16="http://schemas.microsoft.com/office/drawing/2014/main" id="{0EBBF3F3-2553-334F-F245-2A643727BF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8495" y="1760803"/>
            <a:ext cx="5014994" cy="2175097"/>
          </a:xfrm>
          <a:prstGeom prst="rect">
            <a:avLst/>
          </a:prstGeom>
        </p:spPr>
      </p:pic>
      <p:pic>
        <p:nvPicPr>
          <p:cNvPr id="6" name="图片 5" descr="形状&#10;&#10;描述已自动生成">
            <a:extLst>
              <a:ext uri="{FF2B5EF4-FFF2-40B4-BE49-F238E27FC236}">
                <a16:creationId xmlns:a16="http://schemas.microsoft.com/office/drawing/2014/main" id="{74048E1F-4D0A-C26D-4632-941AC5B01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511" y="1958868"/>
            <a:ext cx="5645397" cy="3410574"/>
          </a:xfrm>
          <a:prstGeom prst="rect">
            <a:avLst/>
          </a:prstGeom>
        </p:spPr>
      </p:pic>
    </p:spTree>
    <p:extLst>
      <p:ext uri="{BB962C8B-B14F-4D97-AF65-F5344CB8AC3E}">
        <p14:creationId xmlns:p14="http://schemas.microsoft.com/office/powerpoint/2010/main" val="257951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B260-C71B-511E-94B6-31B6C22AA11A}"/>
              </a:ext>
            </a:extLst>
          </p:cNvPr>
          <p:cNvSpPr>
            <a:spLocks noGrp="1"/>
          </p:cNvSpPr>
          <p:nvPr>
            <p:ph type="title"/>
          </p:nvPr>
        </p:nvSpPr>
        <p:spPr/>
        <p:txBody>
          <a:bodyPr/>
          <a:lstStyle/>
          <a:p>
            <a:r>
              <a:rPr lang="en-US" altLang="zh-CN" dirty="0"/>
              <a:t>1.3 Perfect Binary Tree</a:t>
            </a:r>
            <a:endParaRPr lang="zh-CN" altLang="en-US" dirty="0"/>
          </a:p>
        </p:txBody>
      </p:sp>
      <p:sp>
        <p:nvSpPr>
          <p:cNvPr id="3" name="文本框 2">
            <a:extLst>
              <a:ext uri="{FF2B5EF4-FFF2-40B4-BE49-F238E27FC236}">
                <a16:creationId xmlns:a16="http://schemas.microsoft.com/office/drawing/2014/main" id="{D8DC462F-46C7-DC82-46A2-6AC6863B58B2}"/>
              </a:ext>
            </a:extLst>
          </p:cNvPr>
          <p:cNvSpPr txBox="1"/>
          <p:nvPr/>
        </p:nvSpPr>
        <p:spPr>
          <a:xfrm>
            <a:off x="153058" y="1203715"/>
            <a:ext cx="10704327" cy="461665"/>
          </a:xfrm>
          <a:prstGeom prst="rect">
            <a:avLst/>
          </a:prstGeom>
          <a:noFill/>
        </p:spPr>
        <p:txBody>
          <a:bodyPr wrap="square">
            <a:spAutoFit/>
          </a:bodyPr>
          <a:lstStyle/>
          <a:p>
            <a:r>
              <a:rPr lang="en-US" altLang="zh-CN" sz="2400" b="1" i="0" dirty="0">
                <a:solidFill>
                  <a:srgbClr val="404040"/>
                </a:solidFill>
                <a:effectLst/>
                <a:latin typeface="-apple-system"/>
              </a:rPr>
              <a:t>All nodes have exactly </a:t>
            </a:r>
            <a:r>
              <a:rPr lang="en-US" altLang="zh-CN" sz="2400" b="1" i="0" dirty="0">
                <a:solidFill>
                  <a:srgbClr val="C00000"/>
                </a:solidFill>
                <a:effectLst/>
                <a:latin typeface="-apple-system"/>
              </a:rPr>
              <a:t>two</a:t>
            </a:r>
            <a:r>
              <a:rPr lang="en-US" altLang="zh-CN" sz="2400" b="1" i="0" dirty="0">
                <a:solidFill>
                  <a:srgbClr val="404040"/>
                </a:solidFill>
                <a:effectLst/>
                <a:latin typeface="-apple-system"/>
              </a:rPr>
              <a:t> children, and all </a:t>
            </a:r>
            <a:r>
              <a:rPr lang="en-US" altLang="zh-CN" sz="2400" b="1" i="0" dirty="0">
                <a:solidFill>
                  <a:srgbClr val="C00000"/>
                </a:solidFill>
                <a:effectLst/>
                <a:latin typeface="-apple-system"/>
              </a:rPr>
              <a:t>leaf</a:t>
            </a:r>
            <a:r>
              <a:rPr lang="en-US" altLang="zh-CN" sz="2400" b="1" i="0" dirty="0">
                <a:solidFill>
                  <a:srgbClr val="404040"/>
                </a:solidFill>
                <a:effectLst/>
                <a:latin typeface="-apple-system"/>
              </a:rPr>
              <a:t> nodes are at the </a:t>
            </a:r>
            <a:r>
              <a:rPr lang="en-US" altLang="zh-CN" sz="2400" b="1" i="0" dirty="0">
                <a:solidFill>
                  <a:srgbClr val="C00000"/>
                </a:solidFill>
                <a:effectLst/>
                <a:latin typeface="-apple-system"/>
              </a:rPr>
              <a:t>same level</a:t>
            </a:r>
            <a:endParaRPr lang="zh-CN" altLang="en-US" sz="2400" dirty="0">
              <a:solidFill>
                <a:srgbClr val="C00000"/>
              </a:solidFill>
            </a:endParaRPr>
          </a:p>
        </p:txBody>
      </p:sp>
      <p:grpSp>
        <p:nvGrpSpPr>
          <p:cNvPr id="12" name="组合 11">
            <a:extLst>
              <a:ext uri="{FF2B5EF4-FFF2-40B4-BE49-F238E27FC236}">
                <a16:creationId xmlns:a16="http://schemas.microsoft.com/office/drawing/2014/main" id="{1A014E04-4363-F687-20E3-33F0E8CB9B47}"/>
              </a:ext>
            </a:extLst>
          </p:cNvPr>
          <p:cNvGrpSpPr/>
          <p:nvPr/>
        </p:nvGrpSpPr>
        <p:grpSpPr>
          <a:xfrm>
            <a:off x="6686362" y="1760803"/>
            <a:ext cx="5124946" cy="4980254"/>
            <a:chOff x="6686362" y="1612816"/>
            <a:chExt cx="5124946" cy="4980254"/>
          </a:xfrm>
        </p:grpSpPr>
        <p:pic>
          <p:nvPicPr>
            <p:cNvPr id="13" name="Picture 2" descr="Count Complete Binary Tree Nodes - Coding Ninjas">
              <a:extLst>
                <a:ext uri="{FF2B5EF4-FFF2-40B4-BE49-F238E27FC236}">
                  <a16:creationId xmlns:a16="http://schemas.microsoft.com/office/drawing/2014/main" id="{706D65B5-B682-D0AC-C020-47D15C57D3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700"/>
            <a:stretch/>
          </p:blipFill>
          <p:spPr bwMode="auto">
            <a:xfrm>
              <a:off x="6686362" y="4201258"/>
              <a:ext cx="5124946" cy="185577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774DB19F-64AC-D4F1-6799-BF4C2703971B}"/>
                </a:ext>
              </a:extLst>
            </p:cNvPr>
            <p:cNvSpPr txBox="1"/>
            <p:nvPr/>
          </p:nvSpPr>
          <p:spPr>
            <a:xfrm>
              <a:off x="7700756" y="3362239"/>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15" name="文本框 14">
              <a:extLst>
                <a:ext uri="{FF2B5EF4-FFF2-40B4-BE49-F238E27FC236}">
                  <a16:creationId xmlns:a16="http://schemas.microsoft.com/office/drawing/2014/main" id="{30F2EA50-EE65-A9B8-D2E0-BA52318BC468}"/>
                </a:ext>
              </a:extLst>
            </p:cNvPr>
            <p:cNvSpPr txBox="1"/>
            <p:nvPr/>
          </p:nvSpPr>
          <p:spPr>
            <a:xfrm>
              <a:off x="10708527" y="3384400"/>
              <a:ext cx="595035" cy="584775"/>
            </a:xfrm>
            <a:prstGeom prst="rect">
              <a:avLst/>
            </a:prstGeom>
            <a:noFill/>
          </p:spPr>
          <p:txBody>
            <a:bodyPr wrap="none" rtlCol="0">
              <a:spAutoFit/>
            </a:bodyPr>
            <a:lstStyle/>
            <a:p>
              <a:r>
                <a:rPr lang="zh-CN" altLang="en-US" sz="3200" b="1" dirty="0">
                  <a:solidFill>
                    <a:srgbClr val="FF0000"/>
                  </a:solidFill>
                </a:rPr>
                <a:t>？</a:t>
              </a:r>
            </a:p>
          </p:txBody>
        </p:sp>
        <p:pic>
          <p:nvPicPr>
            <p:cNvPr id="16" name="图片 15" descr="图片包含 游戏机, 钟表, 橙子, 画&#10;&#10;描述已自动生成">
              <a:extLst>
                <a:ext uri="{FF2B5EF4-FFF2-40B4-BE49-F238E27FC236}">
                  <a16:creationId xmlns:a16="http://schemas.microsoft.com/office/drawing/2014/main" id="{38DBF56D-5EDD-33AE-C38E-86DA5B778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746" y="1612816"/>
              <a:ext cx="2075056" cy="1663784"/>
            </a:xfrm>
            <a:prstGeom prst="rect">
              <a:avLst/>
            </a:prstGeom>
          </p:spPr>
        </p:pic>
        <p:pic>
          <p:nvPicPr>
            <p:cNvPr id="17" name="图片 16" descr="图片包含 钟表, 橙子, 游戏机, 男人&#10;&#10;描述已自动生成">
              <a:extLst>
                <a:ext uri="{FF2B5EF4-FFF2-40B4-BE49-F238E27FC236}">
                  <a16:creationId xmlns:a16="http://schemas.microsoft.com/office/drawing/2014/main" id="{D1B637F5-67DB-E697-4114-418EDF740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982" y="1751019"/>
              <a:ext cx="2345326" cy="1611220"/>
            </a:xfrm>
            <a:prstGeom prst="rect">
              <a:avLst/>
            </a:prstGeom>
          </p:spPr>
        </p:pic>
        <p:sp>
          <p:nvSpPr>
            <p:cNvPr id="18" name="文本框 17">
              <a:extLst>
                <a:ext uri="{FF2B5EF4-FFF2-40B4-BE49-F238E27FC236}">
                  <a16:creationId xmlns:a16="http://schemas.microsoft.com/office/drawing/2014/main" id="{A9894D10-5AB5-47B6-C886-29527F701984}"/>
                </a:ext>
              </a:extLst>
            </p:cNvPr>
            <p:cNvSpPr txBox="1"/>
            <p:nvPr/>
          </p:nvSpPr>
          <p:spPr>
            <a:xfrm>
              <a:off x="7552097" y="5986134"/>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19" name="文本框 18">
              <a:extLst>
                <a:ext uri="{FF2B5EF4-FFF2-40B4-BE49-F238E27FC236}">
                  <a16:creationId xmlns:a16="http://schemas.microsoft.com/office/drawing/2014/main" id="{F8C4CC88-A938-8DC4-6640-BFBF171350A8}"/>
                </a:ext>
              </a:extLst>
            </p:cNvPr>
            <p:cNvSpPr txBox="1"/>
            <p:nvPr/>
          </p:nvSpPr>
          <p:spPr>
            <a:xfrm>
              <a:off x="10559868" y="6008295"/>
              <a:ext cx="595035" cy="584775"/>
            </a:xfrm>
            <a:prstGeom prst="rect">
              <a:avLst/>
            </a:prstGeom>
            <a:noFill/>
          </p:spPr>
          <p:txBody>
            <a:bodyPr wrap="none" rtlCol="0">
              <a:spAutoFit/>
            </a:bodyPr>
            <a:lstStyle/>
            <a:p>
              <a:r>
                <a:rPr lang="zh-CN" altLang="en-US" sz="3200" b="1" dirty="0">
                  <a:solidFill>
                    <a:srgbClr val="FF0000"/>
                  </a:solidFill>
                </a:rPr>
                <a:t>？</a:t>
              </a:r>
            </a:p>
          </p:txBody>
        </p:sp>
      </p:grpSp>
      <p:pic>
        <p:nvPicPr>
          <p:cNvPr id="21" name="图片 20" descr="形状&#10;&#10;描述已自动生成">
            <a:extLst>
              <a:ext uri="{FF2B5EF4-FFF2-40B4-BE49-F238E27FC236}">
                <a16:creationId xmlns:a16="http://schemas.microsoft.com/office/drawing/2014/main" id="{4ABBF306-1022-38DC-8ED6-23CC5CC58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32" y="1853880"/>
            <a:ext cx="3380926" cy="1938465"/>
          </a:xfrm>
          <a:prstGeom prst="rect">
            <a:avLst/>
          </a:prstGeom>
        </p:spPr>
      </p:pic>
    </p:spTree>
    <p:extLst>
      <p:ext uri="{BB962C8B-B14F-4D97-AF65-F5344CB8AC3E}">
        <p14:creationId xmlns:p14="http://schemas.microsoft.com/office/powerpoint/2010/main" val="17385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55C47-73F3-02F2-FE2D-75680FA24DE8}"/>
              </a:ext>
            </a:extLst>
          </p:cNvPr>
          <p:cNvSpPr>
            <a:spLocks noGrp="1"/>
          </p:cNvSpPr>
          <p:nvPr>
            <p:ph type="title"/>
          </p:nvPr>
        </p:nvSpPr>
        <p:spPr/>
        <p:txBody>
          <a:bodyPr/>
          <a:lstStyle/>
          <a:p>
            <a:r>
              <a:rPr lang="en-US" altLang="zh-CN" dirty="0"/>
              <a:t>Properties of a Perfect Binary Tree: 2024-09-23</a:t>
            </a:r>
            <a:endParaRPr lang="zh-CN" altLang="en-US" dirty="0"/>
          </a:p>
        </p:txBody>
      </p:sp>
      <p:sp>
        <p:nvSpPr>
          <p:cNvPr id="4" name="文本框 3">
            <a:extLst>
              <a:ext uri="{FF2B5EF4-FFF2-40B4-BE49-F238E27FC236}">
                <a16:creationId xmlns:a16="http://schemas.microsoft.com/office/drawing/2014/main" id="{C004332F-9637-2523-939D-49213DA70E5F}"/>
              </a:ext>
            </a:extLst>
          </p:cNvPr>
          <p:cNvSpPr txBox="1"/>
          <p:nvPr/>
        </p:nvSpPr>
        <p:spPr>
          <a:xfrm>
            <a:off x="592281" y="1316058"/>
            <a:ext cx="11103725" cy="4628126"/>
          </a:xfrm>
          <a:prstGeom prst="rect">
            <a:avLst/>
          </a:prstGeom>
          <a:noFill/>
        </p:spPr>
        <p:txBody>
          <a:bodyPr wrap="square">
            <a:spAutoFit/>
          </a:bodyPr>
          <a:lstStyle/>
          <a:p>
            <a:pPr marL="342900" indent="-342900" algn="l" fontAlgn="base">
              <a:lnSpc>
                <a:spcPct val="150000"/>
              </a:lnSpc>
              <a:buFont typeface="+mj-lt"/>
              <a:buAutoNum type="arabicPeriod"/>
            </a:pPr>
            <a:r>
              <a:rPr lang="en-US" altLang="zh-CN" b="1" i="0" dirty="0">
                <a:solidFill>
                  <a:srgbClr val="273239"/>
                </a:solidFill>
                <a:effectLst/>
                <a:latin typeface="Nunito" pitchFamily="2" charset="0"/>
              </a:rPr>
              <a:t>Degree:</a:t>
            </a:r>
            <a:r>
              <a:rPr lang="en-US" altLang="zh-CN" b="0" i="0" dirty="0">
                <a:solidFill>
                  <a:srgbClr val="273239"/>
                </a:solidFill>
                <a:effectLst/>
                <a:latin typeface="Nunito" pitchFamily="2" charset="0"/>
              </a:rPr>
              <a:t> The degree of a node of a tree is defined as the number of children of that node. All the internal nodes have a degree of 2. The leaf nodes of a perfect binary tree have a degree of 0. </a:t>
            </a:r>
            <a:r>
              <a:rPr lang="zh-CN" altLang="en-US" dirty="0">
                <a:solidFill>
                  <a:srgbClr val="FF0000"/>
                </a:solidFill>
                <a:latin typeface="Nunito" pitchFamily="2" charset="0"/>
              </a:rPr>
              <a:t>度</a:t>
            </a:r>
            <a:r>
              <a:rPr lang="zh-CN" altLang="en-US" dirty="0">
                <a:solidFill>
                  <a:srgbClr val="273239"/>
                </a:solidFill>
                <a:latin typeface="Nunito" pitchFamily="2" charset="0"/>
              </a:rPr>
              <a:t>： 除叶节点外，其它节点度都是 </a:t>
            </a:r>
            <a:r>
              <a:rPr lang="en-US" altLang="zh-CN" b="1" dirty="0">
                <a:solidFill>
                  <a:srgbClr val="273239"/>
                </a:solidFill>
                <a:latin typeface="Nunito" pitchFamily="2" charset="0"/>
              </a:rPr>
              <a:t>2</a:t>
            </a:r>
          </a:p>
          <a:p>
            <a:pPr marL="342900" indent="-342900" algn="l" fontAlgn="base">
              <a:lnSpc>
                <a:spcPct val="150000"/>
              </a:lnSpc>
              <a:buFont typeface="+mj-lt"/>
              <a:buAutoNum type="arabicPeriod"/>
            </a:pPr>
            <a:r>
              <a:rPr lang="en-US" altLang="zh-CN" b="1" i="0" dirty="0">
                <a:solidFill>
                  <a:srgbClr val="273239"/>
                </a:solidFill>
                <a:effectLst/>
                <a:latin typeface="Nunito" pitchFamily="2" charset="0"/>
              </a:rPr>
              <a:t>Number of leaf nodes:</a:t>
            </a:r>
            <a:r>
              <a:rPr lang="en-US" altLang="zh-CN" b="0" i="0" dirty="0">
                <a:solidFill>
                  <a:srgbClr val="273239"/>
                </a:solidFill>
                <a:effectLst/>
                <a:latin typeface="Nunito" pitchFamily="2" charset="0"/>
              </a:rPr>
              <a:t> If the height of the perfect binary tree is </a:t>
            </a:r>
            <a:r>
              <a:rPr lang="en-US" altLang="zh-CN" b="1" i="0" dirty="0">
                <a:solidFill>
                  <a:srgbClr val="273239"/>
                </a:solidFill>
                <a:effectLst/>
                <a:latin typeface="Nunito" pitchFamily="2" charset="0"/>
              </a:rPr>
              <a:t>h</a:t>
            </a:r>
            <a:r>
              <a:rPr lang="en-US" altLang="zh-CN" b="0" i="0" dirty="0">
                <a:solidFill>
                  <a:srgbClr val="273239"/>
                </a:solidFill>
                <a:effectLst/>
                <a:latin typeface="Nunito" pitchFamily="2" charset="0"/>
              </a:rPr>
              <a:t>, then the number of leaf nodes will be </a:t>
            </a:r>
            <a:r>
              <a:rPr lang="en-US" altLang="zh-CN" b="1" i="0" dirty="0">
                <a:solidFill>
                  <a:srgbClr val="273239"/>
                </a:solidFill>
                <a:effectLst/>
                <a:latin typeface="Nunito" pitchFamily="2" charset="0"/>
              </a:rPr>
              <a:t>2</a:t>
            </a:r>
            <a:r>
              <a:rPr lang="en-US" altLang="zh-CN" b="1" i="0" baseline="30000" dirty="0">
                <a:solidFill>
                  <a:srgbClr val="273239"/>
                </a:solidFill>
                <a:effectLst/>
                <a:latin typeface="Nunito" pitchFamily="2" charset="0"/>
              </a:rPr>
              <a:t>h</a:t>
            </a:r>
            <a:r>
              <a:rPr lang="en-US" altLang="zh-CN" b="0" i="0" dirty="0">
                <a:solidFill>
                  <a:srgbClr val="273239"/>
                </a:solidFill>
                <a:effectLst/>
                <a:latin typeface="Nunito" pitchFamily="2" charset="0"/>
              </a:rPr>
              <a:t> because the last level is completely filled. </a:t>
            </a:r>
            <a:r>
              <a:rPr lang="zh-CN" altLang="en-US" dirty="0">
                <a:solidFill>
                  <a:srgbClr val="FF0000"/>
                </a:solidFill>
                <a:latin typeface="Nunito" pitchFamily="2" charset="0"/>
              </a:rPr>
              <a:t>叶节点数量</a:t>
            </a:r>
            <a:r>
              <a:rPr lang="zh-CN" altLang="en-US" dirty="0">
                <a:solidFill>
                  <a:srgbClr val="273239"/>
                </a:solidFill>
                <a:latin typeface="Nunito" pitchFamily="2" charset="0"/>
              </a:rPr>
              <a:t>：若数高度为</a:t>
            </a:r>
            <a:r>
              <a:rPr lang="en-US" altLang="zh-CN" b="0" i="0" dirty="0">
                <a:solidFill>
                  <a:srgbClr val="273239"/>
                </a:solidFill>
                <a:effectLst/>
                <a:latin typeface="Nunito" pitchFamily="2" charset="0"/>
              </a:rPr>
              <a:t> </a:t>
            </a:r>
            <a:r>
              <a:rPr lang="en-US" altLang="zh-CN" b="1" i="0" dirty="0">
                <a:solidFill>
                  <a:srgbClr val="273239"/>
                </a:solidFill>
                <a:effectLst/>
                <a:latin typeface="Nunito" pitchFamily="2" charset="0"/>
              </a:rPr>
              <a:t>h,  </a:t>
            </a:r>
            <a:r>
              <a:rPr lang="zh-CN" altLang="en-US" dirty="0">
                <a:solidFill>
                  <a:srgbClr val="273239"/>
                </a:solidFill>
                <a:latin typeface="Nunito" pitchFamily="2" charset="0"/>
              </a:rPr>
              <a:t>叶节点数量一定为 </a:t>
            </a:r>
            <a:r>
              <a:rPr lang="en-US" altLang="zh-CN" b="1" i="0" dirty="0">
                <a:solidFill>
                  <a:srgbClr val="273239"/>
                </a:solidFill>
                <a:effectLst/>
                <a:latin typeface="Nunito" pitchFamily="2" charset="0"/>
              </a:rPr>
              <a:t>2</a:t>
            </a:r>
            <a:r>
              <a:rPr lang="en-US" altLang="zh-CN" b="1" i="0" baseline="30000" dirty="0">
                <a:solidFill>
                  <a:srgbClr val="273239"/>
                </a:solidFill>
                <a:effectLst/>
                <a:latin typeface="Nunito" pitchFamily="2" charset="0"/>
              </a:rPr>
              <a:t>h</a:t>
            </a:r>
            <a:r>
              <a:rPr lang="en-US" altLang="zh-CN" b="0" i="0" dirty="0">
                <a:solidFill>
                  <a:srgbClr val="273239"/>
                </a:solidFill>
                <a:effectLst/>
                <a:latin typeface="Nunito" pitchFamily="2" charset="0"/>
              </a:rPr>
              <a:t> </a:t>
            </a:r>
          </a:p>
          <a:p>
            <a:pPr marL="342900" indent="-342900" algn="l" fontAlgn="base">
              <a:lnSpc>
                <a:spcPct val="150000"/>
              </a:lnSpc>
              <a:buFont typeface="+mj-lt"/>
              <a:buAutoNum type="arabicPeriod"/>
            </a:pPr>
            <a:r>
              <a:rPr lang="en-US" altLang="zh-CN" b="1" i="0" dirty="0">
                <a:solidFill>
                  <a:srgbClr val="273239"/>
                </a:solidFill>
                <a:effectLst/>
                <a:latin typeface="Nunito" pitchFamily="2" charset="0"/>
              </a:rPr>
              <a:t>Total number of nodes:</a:t>
            </a:r>
            <a:r>
              <a:rPr lang="en-US" altLang="zh-CN" b="0" i="0" dirty="0">
                <a:solidFill>
                  <a:srgbClr val="273239"/>
                </a:solidFill>
                <a:effectLst/>
                <a:latin typeface="Nunito" pitchFamily="2" charset="0"/>
              </a:rPr>
              <a:t> A tree of height </a:t>
            </a:r>
            <a:r>
              <a:rPr lang="en-US" altLang="zh-CN" b="1" i="0" dirty="0">
                <a:solidFill>
                  <a:srgbClr val="273239"/>
                </a:solidFill>
                <a:effectLst/>
                <a:latin typeface="Nunito" pitchFamily="2" charset="0"/>
              </a:rPr>
              <a:t>h</a:t>
            </a:r>
            <a:r>
              <a:rPr lang="en-US" altLang="zh-CN" b="0" i="0" dirty="0">
                <a:solidFill>
                  <a:srgbClr val="273239"/>
                </a:solidFill>
                <a:effectLst/>
                <a:latin typeface="Nunito" pitchFamily="2" charset="0"/>
              </a:rPr>
              <a:t> has total nodes = </a:t>
            </a:r>
            <a:r>
              <a:rPr lang="en-US" altLang="zh-CN" b="1" i="0" dirty="0">
                <a:solidFill>
                  <a:srgbClr val="273239"/>
                </a:solidFill>
                <a:effectLst/>
                <a:latin typeface="Nunito" pitchFamily="2" charset="0"/>
              </a:rPr>
              <a:t>2</a:t>
            </a:r>
            <a:r>
              <a:rPr lang="en-US" altLang="zh-CN" b="1" i="0" baseline="30000" dirty="0">
                <a:solidFill>
                  <a:srgbClr val="273239"/>
                </a:solidFill>
                <a:effectLst/>
                <a:latin typeface="Nunito" pitchFamily="2" charset="0"/>
              </a:rPr>
              <a:t>h+1</a:t>
            </a:r>
            <a:r>
              <a:rPr lang="en-US" altLang="zh-CN" b="1" i="0" dirty="0">
                <a:solidFill>
                  <a:srgbClr val="273239"/>
                </a:solidFill>
                <a:effectLst/>
                <a:latin typeface="Nunito" pitchFamily="2" charset="0"/>
              </a:rPr>
              <a:t> – 1</a:t>
            </a:r>
            <a:r>
              <a:rPr lang="en-US" altLang="zh-CN" b="0" i="0" dirty="0">
                <a:solidFill>
                  <a:srgbClr val="273239"/>
                </a:solidFill>
                <a:effectLst/>
                <a:latin typeface="Nunito" pitchFamily="2" charset="0"/>
              </a:rPr>
              <a:t>. Each node of the tree is filled. So total number of nodes can be calculated as 2</a:t>
            </a:r>
            <a:r>
              <a:rPr lang="en-US" altLang="zh-CN" b="0" i="0" baseline="30000" dirty="0">
                <a:solidFill>
                  <a:srgbClr val="273239"/>
                </a:solidFill>
                <a:effectLst/>
                <a:latin typeface="Nunito" pitchFamily="2" charset="0"/>
              </a:rPr>
              <a:t>0</a:t>
            </a:r>
            <a:r>
              <a:rPr lang="en-US" altLang="zh-CN" b="0" i="0" dirty="0">
                <a:solidFill>
                  <a:srgbClr val="273239"/>
                </a:solidFill>
                <a:effectLst/>
                <a:latin typeface="Nunito" pitchFamily="2" charset="0"/>
              </a:rPr>
              <a:t> + 2</a:t>
            </a:r>
            <a:r>
              <a:rPr lang="en-US" altLang="zh-CN" b="0" i="0" baseline="30000" dirty="0">
                <a:solidFill>
                  <a:srgbClr val="273239"/>
                </a:solidFill>
                <a:effectLst/>
                <a:latin typeface="Nunito" pitchFamily="2" charset="0"/>
              </a:rPr>
              <a:t>1</a:t>
            </a:r>
            <a:r>
              <a:rPr lang="en-US" altLang="zh-CN" b="0" i="0" dirty="0">
                <a:solidFill>
                  <a:srgbClr val="273239"/>
                </a:solidFill>
                <a:effectLst/>
                <a:latin typeface="Nunito" pitchFamily="2" charset="0"/>
              </a:rPr>
              <a:t> + . . . + 2</a:t>
            </a:r>
            <a:r>
              <a:rPr lang="en-US" altLang="zh-CN" b="0" i="0" baseline="30000" dirty="0">
                <a:solidFill>
                  <a:srgbClr val="273239"/>
                </a:solidFill>
                <a:effectLst/>
                <a:latin typeface="Nunito" pitchFamily="2" charset="0"/>
              </a:rPr>
              <a:t>h</a:t>
            </a:r>
            <a:r>
              <a:rPr lang="en-US" altLang="zh-CN" b="0" i="0" dirty="0">
                <a:solidFill>
                  <a:srgbClr val="273239"/>
                </a:solidFill>
                <a:effectLst/>
                <a:latin typeface="Nunito" pitchFamily="2" charset="0"/>
              </a:rPr>
              <a:t> = 2</a:t>
            </a:r>
            <a:r>
              <a:rPr lang="en-US" altLang="zh-CN" b="0" i="0" baseline="30000" dirty="0">
                <a:solidFill>
                  <a:srgbClr val="273239"/>
                </a:solidFill>
                <a:effectLst/>
                <a:latin typeface="Nunito" pitchFamily="2" charset="0"/>
              </a:rPr>
              <a:t>h+1</a:t>
            </a:r>
            <a:r>
              <a:rPr lang="en-US" altLang="zh-CN" b="0" i="0" dirty="0">
                <a:solidFill>
                  <a:srgbClr val="273239"/>
                </a:solidFill>
                <a:effectLst/>
                <a:latin typeface="Nunito" pitchFamily="2" charset="0"/>
              </a:rPr>
              <a:t> – 1. </a:t>
            </a:r>
            <a:r>
              <a:rPr lang="zh-CN" altLang="en-US" dirty="0">
                <a:solidFill>
                  <a:srgbClr val="273239"/>
                </a:solidFill>
                <a:latin typeface="Nunito" pitchFamily="2" charset="0"/>
              </a:rPr>
              <a:t>高度为 </a:t>
            </a:r>
            <a:r>
              <a:rPr lang="en-US" altLang="zh-CN" b="1" i="0" dirty="0">
                <a:solidFill>
                  <a:srgbClr val="273239"/>
                </a:solidFill>
                <a:effectLst/>
                <a:latin typeface="Nunito" pitchFamily="2" charset="0"/>
              </a:rPr>
              <a:t>h </a:t>
            </a:r>
            <a:r>
              <a:rPr lang="zh-CN" altLang="en-US" dirty="0">
                <a:solidFill>
                  <a:srgbClr val="273239"/>
                </a:solidFill>
                <a:latin typeface="Nunito" pitchFamily="2" charset="0"/>
              </a:rPr>
              <a:t> 节点总数为 </a:t>
            </a:r>
            <a:r>
              <a:rPr lang="en-US" altLang="zh-CN" b="1" i="0" dirty="0">
                <a:solidFill>
                  <a:srgbClr val="273239"/>
                </a:solidFill>
                <a:effectLst/>
                <a:latin typeface="Nunito" pitchFamily="2" charset="0"/>
              </a:rPr>
              <a:t>2</a:t>
            </a:r>
            <a:r>
              <a:rPr lang="en-US" altLang="zh-CN" b="1" i="0" baseline="30000" dirty="0">
                <a:solidFill>
                  <a:srgbClr val="273239"/>
                </a:solidFill>
                <a:effectLst/>
                <a:latin typeface="Nunito" pitchFamily="2" charset="0"/>
              </a:rPr>
              <a:t>h+1</a:t>
            </a:r>
            <a:r>
              <a:rPr lang="en-US" altLang="zh-CN" b="1" i="0" dirty="0">
                <a:solidFill>
                  <a:srgbClr val="273239"/>
                </a:solidFill>
                <a:effectLst/>
                <a:latin typeface="Nunito" pitchFamily="2" charset="0"/>
              </a:rPr>
              <a:t> – 1</a:t>
            </a:r>
            <a:endParaRPr lang="en-US" altLang="zh-CN" b="0" i="0" dirty="0">
              <a:solidFill>
                <a:srgbClr val="273239"/>
              </a:solidFill>
              <a:effectLst/>
              <a:latin typeface="Nunito" pitchFamily="2" charset="0"/>
            </a:endParaRPr>
          </a:p>
          <a:p>
            <a:pPr marL="342900" indent="-342900" algn="l" fontAlgn="base">
              <a:lnSpc>
                <a:spcPct val="150000"/>
              </a:lnSpc>
              <a:buFont typeface="+mj-lt"/>
              <a:buAutoNum type="arabicPeriod"/>
            </a:pPr>
            <a:r>
              <a:rPr lang="en-US" altLang="zh-CN" b="1" i="0" dirty="0">
                <a:solidFill>
                  <a:srgbClr val="273239"/>
                </a:solidFill>
                <a:effectLst/>
                <a:latin typeface="Nunito" pitchFamily="2" charset="0"/>
              </a:rPr>
              <a:t>Height of the tree:</a:t>
            </a:r>
            <a:r>
              <a:rPr lang="en-US" altLang="zh-CN" b="0" i="0" dirty="0">
                <a:solidFill>
                  <a:srgbClr val="273239"/>
                </a:solidFill>
                <a:effectLst/>
                <a:latin typeface="Nunito" pitchFamily="2" charset="0"/>
              </a:rPr>
              <a:t> The height of a perfect binary tree with </a:t>
            </a:r>
            <a:r>
              <a:rPr lang="en-US" altLang="zh-CN" b="1" i="0" dirty="0">
                <a:solidFill>
                  <a:srgbClr val="273239"/>
                </a:solidFill>
                <a:effectLst/>
                <a:latin typeface="Nunito" pitchFamily="2" charset="0"/>
              </a:rPr>
              <a:t>N</a:t>
            </a:r>
            <a:r>
              <a:rPr lang="en-US" altLang="zh-CN" b="0" i="0" dirty="0">
                <a:solidFill>
                  <a:srgbClr val="273239"/>
                </a:solidFill>
                <a:effectLst/>
                <a:latin typeface="Nunito" pitchFamily="2" charset="0"/>
              </a:rPr>
              <a:t> number of nodes = </a:t>
            </a:r>
            <a:r>
              <a:rPr lang="en-US" altLang="zh-CN" b="1" i="0" dirty="0">
                <a:solidFill>
                  <a:srgbClr val="273239"/>
                </a:solidFill>
                <a:effectLst/>
                <a:latin typeface="Nunito" pitchFamily="2" charset="0"/>
              </a:rPr>
              <a:t>log(N + 1) – 1 = Θ(ln(n))</a:t>
            </a:r>
            <a:r>
              <a:rPr lang="en-US" altLang="zh-CN" b="0" i="0" dirty="0">
                <a:solidFill>
                  <a:srgbClr val="273239"/>
                </a:solidFill>
                <a:effectLst/>
                <a:latin typeface="Nunito" pitchFamily="2" charset="0"/>
              </a:rPr>
              <a:t>. This can be calculated using the relation shown while calculating the total number of nodes in a perfect binary tree.</a:t>
            </a:r>
          </a:p>
          <a:p>
            <a:pPr algn="l" fontAlgn="base">
              <a:lnSpc>
                <a:spcPct val="150000"/>
              </a:lnSpc>
            </a:pPr>
            <a:r>
              <a:rPr lang="zh-CN" altLang="en-US" b="0" i="0" dirty="0">
                <a:solidFill>
                  <a:srgbClr val="273239"/>
                </a:solidFill>
                <a:effectLst/>
                <a:latin typeface="Nunito" pitchFamily="2" charset="0"/>
              </a:rPr>
              <a:t>节点总数为</a:t>
            </a:r>
            <a:r>
              <a:rPr lang="en-US" altLang="zh-CN" b="0" i="0" dirty="0">
                <a:solidFill>
                  <a:srgbClr val="273239"/>
                </a:solidFill>
                <a:effectLst/>
                <a:latin typeface="Nunito" pitchFamily="2" charset="0"/>
              </a:rPr>
              <a:t>N, </a:t>
            </a:r>
            <a:r>
              <a:rPr lang="zh-CN" altLang="en-US" b="0" i="0" dirty="0">
                <a:solidFill>
                  <a:srgbClr val="273239"/>
                </a:solidFill>
                <a:effectLst/>
                <a:latin typeface="Nunito" pitchFamily="2" charset="0"/>
              </a:rPr>
              <a:t>则，高度</a:t>
            </a:r>
            <a:r>
              <a:rPr lang="en-US" altLang="zh-CN" b="0" i="0" dirty="0">
                <a:solidFill>
                  <a:srgbClr val="273239"/>
                </a:solidFill>
                <a:effectLst/>
                <a:latin typeface="Nunito" pitchFamily="2" charset="0"/>
              </a:rPr>
              <a:t>= </a:t>
            </a:r>
            <a:r>
              <a:rPr lang="en-US" altLang="zh-CN" b="1" i="0" dirty="0">
                <a:solidFill>
                  <a:srgbClr val="273239"/>
                </a:solidFill>
                <a:effectLst/>
                <a:latin typeface="Nunito" pitchFamily="2" charset="0"/>
              </a:rPr>
              <a:t>log(N + 1) – 1 </a:t>
            </a:r>
            <a:endParaRPr lang="en-US" altLang="zh-CN" b="0" i="0" dirty="0">
              <a:solidFill>
                <a:srgbClr val="273239"/>
              </a:solidFill>
              <a:effectLst/>
              <a:latin typeface="Nunito" pitchFamily="2" charset="0"/>
            </a:endParaRPr>
          </a:p>
        </p:txBody>
      </p:sp>
    </p:spTree>
    <p:extLst>
      <p:ext uri="{BB962C8B-B14F-4D97-AF65-F5344CB8AC3E}">
        <p14:creationId xmlns:p14="http://schemas.microsoft.com/office/powerpoint/2010/main" val="182641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12E92-EDAA-E083-F14F-B377381ECEEC}"/>
              </a:ext>
            </a:extLst>
          </p:cNvPr>
          <p:cNvSpPr>
            <a:spLocks noGrp="1"/>
          </p:cNvSpPr>
          <p:nvPr>
            <p:ph type="title"/>
          </p:nvPr>
        </p:nvSpPr>
        <p:spPr/>
        <p:txBody>
          <a:bodyPr/>
          <a:lstStyle/>
          <a:p>
            <a:r>
              <a:rPr lang="en-US" altLang="zh-CN" dirty="0"/>
              <a:t>1.Tree</a:t>
            </a:r>
            <a:endParaRPr lang="zh-CN" altLang="en-US" dirty="0"/>
          </a:p>
        </p:txBody>
      </p:sp>
      <p:sp>
        <p:nvSpPr>
          <p:cNvPr id="3" name="内容占位符 2">
            <a:extLst>
              <a:ext uri="{FF2B5EF4-FFF2-40B4-BE49-F238E27FC236}">
                <a16:creationId xmlns:a16="http://schemas.microsoft.com/office/drawing/2014/main" id="{8701E2D8-307E-6F19-0D43-42651010825C}"/>
              </a:ext>
            </a:extLst>
          </p:cNvPr>
          <p:cNvSpPr>
            <a:spLocks noGrp="1"/>
          </p:cNvSpPr>
          <p:nvPr>
            <p:ph idx="4294967295"/>
          </p:nvPr>
        </p:nvSpPr>
        <p:spPr>
          <a:xfrm>
            <a:off x="453225" y="1253331"/>
            <a:ext cx="10515600" cy="4351338"/>
          </a:xfrm>
        </p:spPr>
        <p:txBody>
          <a:bodyPr/>
          <a:lstStyle/>
          <a:p>
            <a:r>
              <a:rPr lang="en-US" altLang="zh-CN" dirty="0"/>
              <a:t>The Tree data structure is similar to Linked Lists in that each node contains data and can be linked to other nodes.</a:t>
            </a:r>
          </a:p>
        </p:txBody>
      </p:sp>
      <p:pic>
        <p:nvPicPr>
          <p:cNvPr id="5" name="图片 4" descr="形状&#10;&#10;描述已自动生成">
            <a:extLst>
              <a:ext uri="{FF2B5EF4-FFF2-40B4-BE49-F238E27FC236}">
                <a16:creationId xmlns:a16="http://schemas.microsoft.com/office/drawing/2014/main" id="{C196C8CB-4853-9E4B-23EF-76CDB6C25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055" y="2548142"/>
            <a:ext cx="5616369" cy="3436262"/>
          </a:xfrm>
          <a:prstGeom prst="rect">
            <a:avLst/>
          </a:prstGeom>
        </p:spPr>
      </p:pic>
    </p:spTree>
    <p:extLst>
      <p:ext uri="{BB962C8B-B14F-4D97-AF65-F5344CB8AC3E}">
        <p14:creationId xmlns:p14="http://schemas.microsoft.com/office/powerpoint/2010/main" val="5529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4810E-E6D0-7CDF-77DE-8E02A306D691}"/>
              </a:ext>
            </a:extLst>
          </p:cNvPr>
          <p:cNvSpPr>
            <a:spLocks noGrp="1"/>
          </p:cNvSpPr>
          <p:nvPr>
            <p:ph type="title"/>
          </p:nvPr>
        </p:nvSpPr>
        <p:spPr/>
        <p:txBody>
          <a:bodyPr/>
          <a:lstStyle/>
          <a:p>
            <a:r>
              <a:rPr lang="en-US" altLang="zh-CN" dirty="0"/>
              <a:t>Check whether a tree is a Perfect Binary Tree or not:</a:t>
            </a:r>
            <a:endParaRPr lang="zh-CN" altLang="en-US" dirty="0"/>
          </a:p>
        </p:txBody>
      </p:sp>
      <p:sp>
        <p:nvSpPr>
          <p:cNvPr id="4" name="文本框 3">
            <a:extLst>
              <a:ext uri="{FF2B5EF4-FFF2-40B4-BE49-F238E27FC236}">
                <a16:creationId xmlns:a16="http://schemas.microsoft.com/office/drawing/2014/main" id="{8D6C32FC-450C-4396-664B-40A3A6D00DCF}"/>
              </a:ext>
            </a:extLst>
          </p:cNvPr>
          <p:cNvSpPr txBox="1"/>
          <p:nvPr/>
        </p:nvSpPr>
        <p:spPr>
          <a:xfrm>
            <a:off x="361829" y="1397675"/>
            <a:ext cx="11454938" cy="2031325"/>
          </a:xfrm>
          <a:prstGeom prst="rect">
            <a:avLst/>
          </a:prstGeom>
          <a:noFill/>
        </p:spPr>
        <p:txBody>
          <a:bodyPr wrap="square">
            <a:spAutoFit/>
          </a:bodyPr>
          <a:lstStyle/>
          <a:p>
            <a:pPr algn="l" fontAlgn="base">
              <a:buFont typeface="Arial" panose="020B0604020202020204" pitchFamily="34" charset="0"/>
              <a:buChar char="•"/>
            </a:pPr>
            <a:r>
              <a:rPr lang="en-US" altLang="zh-CN" b="1" i="0" dirty="0">
                <a:solidFill>
                  <a:srgbClr val="273239"/>
                </a:solidFill>
                <a:effectLst/>
                <a:latin typeface="Nunito" pitchFamily="2" charset="0"/>
              </a:rPr>
              <a:t>Check the depth of the tree</a:t>
            </a:r>
            <a:r>
              <a:rPr lang="en-US" altLang="zh-CN" b="0" i="0" dirty="0">
                <a:solidFill>
                  <a:srgbClr val="273239"/>
                </a:solidFill>
                <a:effectLst/>
                <a:latin typeface="Nunito" pitchFamily="2" charset="0"/>
              </a:rPr>
              <a:t>. A perfect binary tree is defined as a tree where </a:t>
            </a:r>
            <a:r>
              <a:rPr lang="en-US" altLang="zh-CN" b="0" i="0" dirty="0">
                <a:solidFill>
                  <a:srgbClr val="FF0000"/>
                </a:solidFill>
                <a:effectLst/>
                <a:latin typeface="Nunito" pitchFamily="2" charset="0"/>
              </a:rPr>
              <a:t>all leaf nodes are at the same depth</a:t>
            </a:r>
            <a:r>
              <a:rPr lang="en-US" altLang="zh-CN" b="0" i="0" dirty="0">
                <a:solidFill>
                  <a:srgbClr val="273239"/>
                </a:solidFill>
                <a:effectLst/>
                <a:latin typeface="Nunito" pitchFamily="2" charset="0"/>
              </a:rPr>
              <a:t>, and </a:t>
            </a:r>
            <a:r>
              <a:rPr lang="en-US" altLang="zh-CN" b="0" i="0" dirty="0">
                <a:solidFill>
                  <a:srgbClr val="FF0000"/>
                </a:solidFill>
                <a:effectLst/>
                <a:latin typeface="Nunito" pitchFamily="2" charset="0"/>
              </a:rPr>
              <a:t>all non-leaf nodes have two children</a:t>
            </a:r>
            <a:r>
              <a:rPr lang="en-US" altLang="zh-CN" b="0" i="0" dirty="0">
                <a:solidFill>
                  <a:srgbClr val="273239"/>
                </a:solidFill>
                <a:effectLst/>
                <a:latin typeface="Nunito" pitchFamily="2" charset="0"/>
              </a:rPr>
              <a:t>. </a:t>
            </a:r>
            <a:r>
              <a:rPr lang="en-US" altLang="zh-CN" b="0" i="0" dirty="0">
                <a:effectLst/>
                <a:latin typeface="Nunito" pitchFamily="2" charset="0"/>
              </a:rPr>
              <a:t>To check whether a tree is a perfect binary tree, you can first calculate the depth of the tree.</a:t>
            </a:r>
          </a:p>
          <a:p>
            <a:pPr algn="l" fontAlgn="base">
              <a:buFont typeface="Arial" panose="020B0604020202020204" pitchFamily="34" charset="0"/>
              <a:buChar char="•"/>
            </a:pPr>
            <a:r>
              <a:rPr lang="en-US" altLang="zh-CN" b="1" i="0" dirty="0">
                <a:solidFill>
                  <a:srgbClr val="273239"/>
                </a:solidFill>
                <a:effectLst/>
                <a:latin typeface="Nunito" pitchFamily="2" charset="0"/>
              </a:rPr>
              <a:t>Check the number of nodes at each level</a:t>
            </a:r>
            <a:r>
              <a:rPr lang="en-US" altLang="zh-CN" b="0" i="0" dirty="0">
                <a:solidFill>
                  <a:srgbClr val="273239"/>
                </a:solidFill>
                <a:effectLst/>
                <a:latin typeface="Nunito" pitchFamily="2" charset="0"/>
              </a:rPr>
              <a:t>: Once you have calculated the depth of the tree, you can then check the number of nodes at each level. In a perfect binary tree, the number of nodes at each level should be a power of 2 (e.g. 1, 2, 4, 8, etc.). If any level has a different number of nodes, the tree is not a perfect binary tree.</a:t>
            </a:r>
          </a:p>
        </p:txBody>
      </p:sp>
      <p:sp>
        <p:nvSpPr>
          <p:cNvPr id="9" name="Rectangle 1">
            <a:extLst>
              <a:ext uri="{FF2B5EF4-FFF2-40B4-BE49-F238E27FC236}">
                <a16:creationId xmlns:a16="http://schemas.microsoft.com/office/drawing/2014/main" id="{F443E942-2CEE-55F3-040D-30DB584F706C}"/>
              </a:ext>
            </a:extLst>
          </p:cNvPr>
          <p:cNvSpPr>
            <a:spLocks noChangeArrowheads="1"/>
          </p:cNvSpPr>
          <p:nvPr/>
        </p:nvSpPr>
        <p:spPr bwMode="auto">
          <a:xfrm>
            <a:off x="843966" y="3898360"/>
            <a:ext cx="6712302"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1" u="none" strike="noStrike" cap="none" normalizeH="0" baseline="0" dirty="0">
              <a:ln>
                <a:noFill/>
              </a:ln>
              <a:solidFill>
                <a:srgbClr val="3D7B7B"/>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1" u="none" strike="noStrike" cap="none" normalizeH="0" baseline="0" dirty="0">
                <a:ln>
                  <a:noFill/>
                </a:ln>
                <a:solidFill>
                  <a:srgbClr val="3D7B7B"/>
                </a:solidFill>
                <a:effectLst/>
                <a:latin typeface="Consolas" panose="020B0609020204030204" pitchFamily="49" charset="0"/>
              </a:rPr>
              <a:t>// An empty tree is perfect</a:t>
            </a:r>
            <a:endParaRPr kumimoji="0" lang="en-US" altLang="zh-CN" sz="1000" b="0" i="1" u="none" strike="noStrike" cap="none" normalizeH="0" baseline="0" dirty="0">
              <a:ln>
                <a:noFill/>
              </a:ln>
              <a:solidFill>
                <a:srgbClr val="3D7B7B"/>
              </a:solidFill>
              <a:effectLst/>
              <a:latin typeface="Consolas" panose="020B0609020204030204" pitchFamily="49" charset="0"/>
            </a:endParaRPr>
          </a:p>
          <a:p>
            <a:pPr eaLnBrk="0" fontAlgn="base" hangingPunct="0">
              <a:spcBef>
                <a:spcPct val="0"/>
              </a:spcBef>
              <a:spcAft>
                <a:spcPct val="0"/>
              </a:spcAft>
            </a:pPr>
            <a:r>
              <a:rPr lang="en-US" altLang="zh-CN" sz="1000" i="1" dirty="0">
                <a:solidFill>
                  <a:srgbClr val="3D7B7B"/>
                </a:solidFill>
                <a:latin typeface="Consolas" panose="020B0609020204030204" pitchFamily="49" charset="0"/>
              </a:rPr>
              <a:t>// If leaf node, then its depth must be same as  depth of all other leaves.</a:t>
            </a:r>
          </a:p>
          <a:p>
            <a:pPr eaLnBrk="0" fontAlgn="base" hangingPunct="0">
              <a:spcBef>
                <a:spcPct val="0"/>
              </a:spcBef>
              <a:spcAft>
                <a:spcPct val="0"/>
              </a:spcAft>
            </a:pPr>
            <a:r>
              <a:rPr lang="en-US" altLang="zh-CN" sz="1000" i="1" dirty="0">
                <a:solidFill>
                  <a:srgbClr val="3D7B7B"/>
                </a:solidFill>
                <a:latin typeface="Consolas" panose="020B0609020204030204" pitchFamily="49" charset="0"/>
              </a:rPr>
              <a:t>// If internal node and one child is empty</a:t>
            </a:r>
          </a:p>
          <a:p>
            <a:pPr eaLnBrk="0" fontAlgn="base" hangingPunct="0">
              <a:spcBef>
                <a:spcPct val="0"/>
              </a:spcBef>
              <a:spcAft>
                <a:spcPct val="0"/>
              </a:spcAft>
            </a:pPr>
            <a:r>
              <a:rPr lang="en-US" altLang="zh-CN" sz="1000" i="1" dirty="0">
                <a:solidFill>
                  <a:srgbClr val="3D7B7B"/>
                </a:solidFill>
                <a:latin typeface="Consolas" panose="020B0609020204030204" pitchFamily="49" charset="0"/>
              </a:rPr>
              <a:t>// Left and right subtrees must be perfect.</a:t>
            </a:r>
          </a:p>
          <a:p>
            <a:pPr marR="0" lvl="0" indent="0" eaLnBrk="0" fontAlgn="base" hangingPunct="0">
              <a:lnSpc>
                <a:spcPct val="100000"/>
              </a:lnSpc>
              <a:spcBef>
                <a:spcPct val="0"/>
              </a:spcBef>
              <a:spcAft>
                <a:spcPct val="0"/>
              </a:spcAft>
              <a:buClrTx/>
              <a:buSzTx/>
              <a:buFontTx/>
              <a:buNone/>
              <a:tabLst/>
            </a:pPr>
            <a:r>
              <a:rPr lang="zh-CN" altLang="zh-CN" sz="1000" i="1" dirty="0">
                <a:solidFill>
                  <a:srgbClr val="3D7B7B"/>
                </a:solidFill>
                <a:latin typeface="Consolas" panose="020B0609020204030204" pitchFamily="49" charset="0"/>
              </a:rPr>
              <a:t> </a:t>
            </a:r>
          </a:p>
        </p:txBody>
      </p:sp>
    </p:spTree>
    <p:extLst>
      <p:ext uri="{BB962C8B-B14F-4D97-AF65-F5344CB8AC3E}">
        <p14:creationId xmlns:p14="http://schemas.microsoft.com/office/powerpoint/2010/main" val="3033295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B260-C71B-511E-94B6-31B6C22AA11A}"/>
              </a:ext>
            </a:extLst>
          </p:cNvPr>
          <p:cNvSpPr>
            <a:spLocks noGrp="1"/>
          </p:cNvSpPr>
          <p:nvPr>
            <p:ph type="title"/>
          </p:nvPr>
        </p:nvSpPr>
        <p:spPr/>
        <p:txBody>
          <a:bodyPr/>
          <a:lstStyle/>
          <a:p>
            <a:r>
              <a:rPr lang="en-US" altLang="zh-CN" dirty="0"/>
              <a:t>1.4 Binary Search Tree </a:t>
            </a:r>
            <a:endParaRPr lang="zh-CN" altLang="en-US" dirty="0"/>
          </a:p>
        </p:txBody>
      </p:sp>
      <p:sp>
        <p:nvSpPr>
          <p:cNvPr id="3" name="文本框 2">
            <a:extLst>
              <a:ext uri="{FF2B5EF4-FFF2-40B4-BE49-F238E27FC236}">
                <a16:creationId xmlns:a16="http://schemas.microsoft.com/office/drawing/2014/main" id="{D8DC462F-46C7-DC82-46A2-6AC6863B58B2}"/>
              </a:ext>
            </a:extLst>
          </p:cNvPr>
          <p:cNvSpPr txBox="1"/>
          <p:nvPr/>
        </p:nvSpPr>
        <p:spPr>
          <a:xfrm>
            <a:off x="153058" y="1203715"/>
            <a:ext cx="10704327"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i="0" dirty="0">
                <a:solidFill>
                  <a:srgbClr val="404040"/>
                </a:solidFill>
                <a:effectLst/>
                <a:latin typeface="-apple-system"/>
              </a:rPr>
              <a:t>The X node's left child and all of its descendants (sub-tree) have </a:t>
            </a:r>
            <a:r>
              <a:rPr lang="en-US" altLang="zh-CN" sz="2400" b="1" i="0" dirty="0">
                <a:solidFill>
                  <a:srgbClr val="C00000"/>
                </a:solidFill>
                <a:effectLst/>
                <a:latin typeface="-apple-system"/>
              </a:rPr>
              <a:t>lower</a:t>
            </a:r>
            <a:r>
              <a:rPr lang="en-US" altLang="zh-CN" sz="2400" i="0" dirty="0">
                <a:solidFill>
                  <a:srgbClr val="404040"/>
                </a:solidFill>
                <a:effectLst/>
                <a:latin typeface="-apple-system"/>
              </a:rPr>
              <a:t> values than X's value.</a:t>
            </a:r>
          </a:p>
          <a:p>
            <a:pPr marL="342900" indent="-342900">
              <a:buFont typeface="Arial" panose="020B0604020202020204" pitchFamily="34" charset="0"/>
              <a:buChar char="•"/>
            </a:pPr>
            <a:r>
              <a:rPr lang="en-US" altLang="zh-CN" sz="2400" i="0" dirty="0">
                <a:solidFill>
                  <a:srgbClr val="404040"/>
                </a:solidFill>
                <a:effectLst/>
                <a:latin typeface="-apple-system"/>
              </a:rPr>
              <a:t>The right child, and all its descendants have </a:t>
            </a:r>
            <a:r>
              <a:rPr lang="en-US" altLang="zh-CN" sz="2400" b="1" i="0" dirty="0">
                <a:solidFill>
                  <a:srgbClr val="C00000"/>
                </a:solidFill>
                <a:effectLst/>
                <a:latin typeface="-apple-system"/>
              </a:rPr>
              <a:t>higher</a:t>
            </a:r>
            <a:r>
              <a:rPr lang="en-US" altLang="zh-CN" sz="2400" b="1" dirty="0">
                <a:solidFill>
                  <a:srgbClr val="C00000"/>
                </a:solidFill>
                <a:latin typeface="-apple-system"/>
              </a:rPr>
              <a:t>/same</a:t>
            </a:r>
            <a:r>
              <a:rPr lang="en-US" altLang="zh-CN" sz="2400" i="0" dirty="0">
                <a:solidFill>
                  <a:srgbClr val="404040"/>
                </a:solidFill>
                <a:effectLst/>
                <a:latin typeface="-apple-system"/>
              </a:rPr>
              <a:t> values than X's value.</a:t>
            </a:r>
          </a:p>
          <a:p>
            <a:pPr marL="342900" indent="-342900">
              <a:buFont typeface="Arial" panose="020B0604020202020204" pitchFamily="34" charset="0"/>
              <a:buChar char="•"/>
            </a:pPr>
            <a:r>
              <a:rPr lang="en-US" altLang="zh-CN" sz="2400" i="0" dirty="0">
                <a:solidFill>
                  <a:srgbClr val="404040"/>
                </a:solidFill>
                <a:effectLst/>
                <a:latin typeface="-apple-system"/>
              </a:rPr>
              <a:t>Left and right subtrees must also be Binary Search Trees.</a:t>
            </a:r>
            <a:endParaRPr lang="zh-CN" altLang="en-US" sz="2400" dirty="0">
              <a:solidFill>
                <a:srgbClr val="C00000"/>
              </a:solidFill>
            </a:endParaRPr>
          </a:p>
        </p:txBody>
      </p:sp>
      <p:pic>
        <p:nvPicPr>
          <p:cNvPr id="7" name="图片 6" descr="图片包含 游戏机, 钟表, 对&#10;&#10;描述已自动生成">
            <a:extLst>
              <a:ext uri="{FF2B5EF4-FFF2-40B4-BE49-F238E27FC236}">
                <a16:creationId xmlns:a16="http://schemas.microsoft.com/office/drawing/2014/main" id="{4E5C127D-6703-4500-9A72-3F16274E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19" y="3145955"/>
            <a:ext cx="5946380" cy="3354667"/>
          </a:xfrm>
          <a:prstGeom prst="rect">
            <a:avLst/>
          </a:prstGeom>
        </p:spPr>
      </p:pic>
      <p:pic>
        <p:nvPicPr>
          <p:cNvPr id="15364" name="Picture 4" descr="Balanced Binary Tree Examples PNG Image | Transparent PNG Free Download ...">
            <a:extLst>
              <a:ext uri="{FF2B5EF4-FFF2-40B4-BE49-F238E27FC236}">
                <a16:creationId xmlns:a16="http://schemas.microsoft.com/office/drawing/2014/main" id="{B211A2E1-5B47-C6E1-DAED-5E992BDC6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153" y="3027120"/>
            <a:ext cx="3088853" cy="308885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DD2F41E-9DBC-20C3-1A3B-396187A506F3}"/>
              </a:ext>
            </a:extLst>
          </p:cNvPr>
          <p:cNvSpPr txBox="1"/>
          <p:nvPr/>
        </p:nvSpPr>
        <p:spPr>
          <a:xfrm>
            <a:off x="7658225" y="6251064"/>
            <a:ext cx="595035" cy="584775"/>
          </a:xfrm>
          <a:prstGeom prst="rect">
            <a:avLst/>
          </a:prstGeom>
          <a:noFill/>
        </p:spPr>
        <p:txBody>
          <a:bodyPr wrap="none" rtlCol="0">
            <a:spAutoFit/>
          </a:bodyPr>
          <a:lstStyle/>
          <a:p>
            <a:r>
              <a:rPr lang="zh-CN" altLang="en-US" sz="3200" b="1" dirty="0">
                <a:solidFill>
                  <a:srgbClr val="FF0000"/>
                </a:solidFill>
              </a:rPr>
              <a:t>？</a:t>
            </a:r>
          </a:p>
        </p:txBody>
      </p:sp>
      <p:sp>
        <p:nvSpPr>
          <p:cNvPr id="9" name="文本框 8">
            <a:extLst>
              <a:ext uri="{FF2B5EF4-FFF2-40B4-BE49-F238E27FC236}">
                <a16:creationId xmlns:a16="http://schemas.microsoft.com/office/drawing/2014/main" id="{6934E188-A7D7-3424-C404-A3C0A32283A8}"/>
              </a:ext>
            </a:extLst>
          </p:cNvPr>
          <p:cNvSpPr txBox="1"/>
          <p:nvPr/>
        </p:nvSpPr>
        <p:spPr>
          <a:xfrm>
            <a:off x="10665996" y="6273225"/>
            <a:ext cx="595035" cy="584775"/>
          </a:xfrm>
          <a:prstGeom prst="rect">
            <a:avLst/>
          </a:prstGeom>
          <a:noFill/>
        </p:spPr>
        <p:txBody>
          <a:bodyPr wrap="none" rtlCol="0">
            <a:spAutoFit/>
          </a:bodyPr>
          <a:lstStyle/>
          <a:p>
            <a:r>
              <a:rPr lang="zh-CN" altLang="en-US" sz="3200" b="1" dirty="0">
                <a:solidFill>
                  <a:srgbClr val="FF0000"/>
                </a:solidFill>
              </a:rPr>
              <a:t>？</a:t>
            </a:r>
          </a:p>
        </p:txBody>
      </p:sp>
      <p:pic>
        <p:nvPicPr>
          <p:cNvPr id="20" name="图片 19" descr="形状&#10;&#10;描述已自动生成">
            <a:extLst>
              <a:ext uri="{FF2B5EF4-FFF2-40B4-BE49-F238E27FC236}">
                <a16:creationId xmlns:a16="http://schemas.microsoft.com/office/drawing/2014/main" id="{ABDA4013-2EC3-9BC3-3F34-0BD0AF721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3074" y="2475562"/>
            <a:ext cx="1702350" cy="3640411"/>
          </a:xfrm>
          <a:prstGeom prst="rect">
            <a:avLst/>
          </a:prstGeom>
        </p:spPr>
      </p:pic>
    </p:spTree>
    <p:extLst>
      <p:ext uri="{BB962C8B-B14F-4D97-AF65-F5344CB8AC3E}">
        <p14:creationId xmlns:p14="http://schemas.microsoft.com/office/powerpoint/2010/main" val="3816365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5F486-65F6-994B-E025-2947060F9795}"/>
              </a:ext>
            </a:extLst>
          </p:cNvPr>
          <p:cNvSpPr>
            <a:spLocks noGrp="1"/>
          </p:cNvSpPr>
          <p:nvPr>
            <p:ph type="title"/>
          </p:nvPr>
        </p:nvSpPr>
        <p:spPr/>
        <p:txBody>
          <a:bodyPr/>
          <a:lstStyle/>
          <a:p>
            <a:r>
              <a:rPr lang="en-US" altLang="zh-CN" dirty="0"/>
              <a:t>1.4 Binary Search Tree   - Time Complexity</a:t>
            </a:r>
            <a:endParaRPr lang="zh-CN" altLang="en-US" dirty="0"/>
          </a:p>
        </p:txBody>
      </p:sp>
      <p:sp>
        <p:nvSpPr>
          <p:cNvPr id="6" name="文本框 5">
            <a:extLst>
              <a:ext uri="{FF2B5EF4-FFF2-40B4-BE49-F238E27FC236}">
                <a16:creationId xmlns:a16="http://schemas.microsoft.com/office/drawing/2014/main" id="{45686355-63FE-A969-B583-6835CC521154}"/>
              </a:ext>
            </a:extLst>
          </p:cNvPr>
          <p:cNvSpPr txBox="1"/>
          <p:nvPr/>
        </p:nvSpPr>
        <p:spPr>
          <a:xfrm>
            <a:off x="499730" y="1315216"/>
            <a:ext cx="10333657" cy="2113784"/>
          </a:xfrm>
          <a:prstGeom prst="rect">
            <a:avLst/>
          </a:prstGeom>
          <a:noFill/>
        </p:spPr>
        <p:txBody>
          <a:bodyPr wrap="square">
            <a:spAutoFit/>
          </a:bodyPr>
          <a:lstStyle/>
          <a:p>
            <a:pPr algn="l">
              <a:lnSpc>
                <a:spcPct val="150000"/>
              </a:lnSpc>
            </a:pPr>
            <a:r>
              <a:rPr lang="en-US" altLang="zh-CN" b="0" i="0" dirty="0">
                <a:solidFill>
                  <a:srgbClr val="000000"/>
                </a:solidFill>
                <a:effectLst/>
                <a:latin typeface="Verdana" panose="020B0604030504040204" pitchFamily="34" charset="0"/>
              </a:rPr>
              <a:t>On a Binary Search Tree, operations like inserting a new node, deleting a node, or searching for a node are actually </a:t>
            </a:r>
            <a:r>
              <a:rPr lang="en-US" altLang="zh-CN" b="0" i="0" dirty="0">
                <a:solidFill>
                  <a:srgbClr val="C00000"/>
                </a:solidFill>
                <a:effectLst/>
                <a:latin typeface="Verdana" panose="020B0604030504040204" pitchFamily="34" charset="0"/>
              </a:rPr>
              <a:t>O(h)</a:t>
            </a:r>
            <a:r>
              <a:rPr lang="en-US" altLang="zh-CN" b="0" i="0" dirty="0">
                <a:solidFill>
                  <a:srgbClr val="000000"/>
                </a:solidFill>
                <a:effectLst/>
                <a:latin typeface="Verdana" panose="020B0604030504040204" pitchFamily="34" charset="0"/>
              </a:rPr>
              <a:t>. That means that the higher the tree is </a:t>
            </a:r>
            <a:r>
              <a:rPr lang="en-US" altLang="zh-CN" b="1" i="0" dirty="0">
                <a:solidFill>
                  <a:srgbClr val="C00000"/>
                </a:solidFill>
                <a:effectLst/>
                <a:latin typeface="Verdana" panose="020B0604030504040204" pitchFamily="34" charset="0"/>
              </a:rPr>
              <a:t>h</a:t>
            </a:r>
            <a:r>
              <a:rPr lang="en-US" altLang="zh-CN" b="0" i="0" dirty="0">
                <a:solidFill>
                  <a:srgbClr val="000000"/>
                </a:solidFill>
                <a:effectLst/>
                <a:latin typeface="Verdana" panose="020B0604030504040204" pitchFamily="34" charset="0"/>
              </a:rPr>
              <a:t>, the longer the operation will take.</a:t>
            </a:r>
          </a:p>
          <a:p>
            <a:pPr algn="l">
              <a:lnSpc>
                <a:spcPct val="150000"/>
              </a:lnSpc>
            </a:pPr>
            <a:r>
              <a:rPr lang="en-US" altLang="zh-CN" b="0" i="0" dirty="0">
                <a:solidFill>
                  <a:srgbClr val="000000"/>
                </a:solidFill>
                <a:effectLst/>
                <a:latin typeface="Verdana" panose="020B0604030504040204" pitchFamily="34" charset="0"/>
              </a:rPr>
              <a:t>The reason why we wrote that searching for a value is </a:t>
            </a:r>
            <a:r>
              <a:rPr lang="en-US" altLang="zh-CN" b="1" i="0" dirty="0">
                <a:solidFill>
                  <a:srgbClr val="C00000"/>
                </a:solidFill>
                <a:effectLst/>
                <a:latin typeface="Verdana" panose="020B0604030504040204" pitchFamily="34" charset="0"/>
              </a:rPr>
              <a:t>O(log ⁡n) </a:t>
            </a:r>
            <a:r>
              <a:rPr lang="en-US" altLang="zh-CN" b="0" i="0" dirty="0">
                <a:solidFill>
                  <a:srgbClr val="000000"/>
                </a:solidFill>
                <a:effectLst/>
                <a:latin typeface="Verdana" panose="020B0604030504040204" pitchFamily="34" charset="0"/>
              </a:rPr>
              <a:t>in the table above is because that is true if the tree is "balanced", like in the image below.</a:t>
            </a:r>
          </a:p>
        </p:txBody>
      </p:sp>
      <p:pic>
        <p:nvPicPr>
          <p:cNvPr id="8" name="图片 7">
            <a:extLst>
              <a:ext uri="{FF2B5EF4-FFF2-40B4-BE49-F238E27FC236}">
                <a16:creationId xmlns:a16="http://schemas.microsoft.com/office/drawing/2014/main" id="{D68B78A1-0858-F988-90C0-826B42CB6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30" y="2567385"/>
            <a:ext cx="1095155" cy="440742"/>
          </a:xfrm>
          <a:prstGeom prst="rect">
            <a:avLst/>
          </a:prstGeom>
        </p:spPr>
      </p:pic>
      <p:pic>
        <p:nvPicPr>
          <p:cNvPr id="10" name="图片 9" descr="形状&#10;&#10;描述已自动生成">
            <a:extLst>
              <a:ext uri="{FF2B5EF4-FFF2-40B4-BE49-F238E27FC236}">
                <a16:creationId xmlns:a16="http://schemas.microsoft.com/office/drawing/2014/main" id="{70AE87CD-156B-B334-5821-8D4BDA695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443" y="2787756"/>
            <a:ext cx="2324219" cy="4013406"/>
          </a:xfrm>
          <a:prstGeom prst="rect">
            <a:avLst/>
          </a:prstGeom>
        </p:spPr>
      </p:pic>
      <p:pic>
        <p:nvPicPr>
          <p:cNvPr id="12" name="图片 11" descr="图示&#10;&#10;描述已自动生成">
            <a:extLst>
              <a:ext uri="{FF2B5EF4-FFF2-40B4-BE49-F238E27FC236}">
                <a16:creationId xmlns:a16="http://schemas.microsoft.com/office/drawing/2014/main" id="{928E2374-E7F7-328C-0BBD-345A3C5CA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806" y="3819304"/>
            <a:ext cx="2603634" cy="2813195"/>
          </a:xfrm>
          <a:prstGeom prst="rect">
            <a:avLst/>
          </a:prstGeom>
        </p:spPr>
      </p:pic>
    </p:spTree>
    <p:extLst>
      <p:ext uri="{BB962C8B-B14F-4D97-AF65-F5344CB8AC3E}">
        <p14:creationId xmlns:p14="http://schemas.microsoft.com/office/powerpoint/2010/main" val="3291916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3696F-C38B-B426-9EB3-6406290C18D7}"/>
              </a:ext>
            </a:extLst>
          </p:cNvPr>
          <p:cNvSpPr>
            <a:spLocks noGrp="1"/>
          </p:cNvSpPr>
          <p:nvPr>
            <p:ph type="title"/>
          </p:nvPr>
        </p:nvSpPr>
        <p:spPr/>
        <p:txBody>
          <a:bodyPr/>
          <a:lstStyle/>
          <a:p>
            <a:r>
              <a:rPr lang="zh-CN" altLang="en-US" dirty="0"/>
              <a:t>查找算法</a:t>
            </a:r>
          </a:p>
        </p:txBody>
      </p:sp>
      <p:sp>
        <p:nvSpPr>
          <p:cNvPr id="8" name="文本框 7">
            <a:extLst>
              <a:ext uri="{FF2B5EF4-FFF2-40B4-BE49-F238E27FC236}">
                <a16:creationId xmlns:a16="http://schemas.microsoft.com/office/drawing/2014/main" id="{EEE7E2AF-F644-A629-7C7B-B0356E0E8F98}"/>
              </a:ext>
            </a:extLst>
          </p:cNvPr>
          <p:cNvSpPr txBox="1"/>
          <p:nvPr/>
        </p:nvSpPr>
        <p:spPr>
          <a:xfrm>
            <a:off x="264111" y="1211698"/>
            <a:ext cx="6118934" cy="3693319"/>
          </a:xfrm>
          <a:prstGeom prst="rect">
            <a:avLst/>
          </a:prstGeom>
          <a:noFill/>
        </p:spPr>
        <p:txBody>
          <a:bodyPr wrap="square">
            <a:spAutoFit/>
          </a:bodyPr>
          <a:lstStyle/>
          <a:p>
            <a:pPr algn="l" fontAlgn="base">
              <a:buFont typeface="+mj-lt"/>
              <a:buAutoNum type="arabicPeriod"/>
            </a:pPr>
            <a:r>
              <a:rPr lang="en-US" altLang="zh-CN" b="0" i="0" dirty="0">
                <a:solidFill>
                  <a:srgbClr val="273239"/>
                </a:solidFill>
                <a:effectLst/>
                <a:latin typeface="Nunito" pitchFamily="2" charset="0"/>
              </a:rPr>
              <a:t>First, compare the element to be searched with the root element of the tree.</a:t>
            </a:r>
          </a:p>
          <a:p>
            <a:pPr marL="742950" lvl="1" indent="-285750" algn="l" fontAlgn="base">
              <a:buFont typeface="+mj-lt"/>
              <a:buAutoNum type="arabicPeriod"/>
            </a:pPr>
            <a:r>
              <a:rPr lang="en-US" altLang="zh-CN" b="0" i="0" dirty="0">
                <a:solidFill>
                  <a:srgbClr val="273239"/>
                </a:solidFill>
                <a:effectLst/>
                <a:latin typeface="Nunito" pitchFamily="2" charset="0"/>
              </a:rPr>
              <a:t>If root is matched with the target element, then return the node’s location.</a:t>
            </a:r>
          </a:p>
          <a:p>
            <a:pPr marL="742950" lvl="1" indent="-285750" algn="l" fontAlgn="base">
              <a:buFont typeface="+mj-lt"/>
              <a:buAutoNum type="arabicPeriod"/>
            </a:pPr>
            <a:r>
              <a:rPr lang="en-US" altLang="zh-CN" b="0" i="0" dirty="0">
                <a:solidFill>
                  <a:srgbClr val="273239"/>
                </a:solidFill>
                <a:effectLst/>
                <a:latin typeface="Nunito" pitchFamily="2" charset="0"/>
              </a:rPr>
              <a:t>If it is not matched, then check whether the item is less than the root element, if it is smaller than the root element, then move to the left subtree.</a:t>
            </a:r>
          </a:p>
          <a:p>
            <a:pPr marL="742950" lvl="1" indent="-285750" algn="l" fontAlgn="base">
              <a:buFont typeface="+mj-lt"/>
              <a:buAutoNum type="arabicPeriod"/>
            </a:pPr>
            <a:r>
              <a:rPr lang="en-US" altLang="zh-CN" b="0" i="0" dirty="0">
                <a:solidFill>
                  <a:srgbClr val="273239"/>
                </a:solidFill>
                <a:effectLst/>
                <a:latin typeface="Nunito" pitchFamily="2" charset="0"/>
              </a:rPr>
              <a:t>If it is larger than the root element, then move to the right subtree.</a:t>
            </a:r>
          </a:p>
          <a:p>
            <a:pPr algn="l" fontAlgn="base">
              <a:buFont typeface="+mj-lt"/>
              <a:buAutoNum type="arabicPeriod" startAt="2"/>
            </a:pPr>
            <a:r>
              <a:rPr lang="en-US" altLang="zh-CN" b="0" i="0" dirty="0">
                <a:solidFill>
                  <a:srgbClr val="273239"/>
                </a:solidFill>
                <a:effectLst/>
                <a:latin typeface="Nunito" pitchFamily="2" charset="0"/>
              </a:rPr>
              <a:t>Repeat the above procedure recursively until the match is found.</a:t>
            </a:r>
          </a:p>
          <a:p>
            <a:pPr algn="l" fontAlgn="base">
              <a:buFont typeface="+mj-lt"/>
              <a:buAutoNum type="arabicPeriod" startAt="3"/>
            </a:pPr>
            <a:r>
              <a:rPr lang="en-US" altLang="zh-CN" b="0" i="0" dirty="0">
                <a:solidFill>
                  <a:srgbClr val="273239"/>
                </a:solidFill>
                <a:effectLst/>
                <a:latin typeface="Nunito" pitchFamily="2" charset="0"/>
              </a:rPr>
              <a:t>If the element is not found or not present in the tree, then return NULL.</a:t>
            </a:r>
          </a:p>
        </p:txBody>
      </p:sp>
      <p:pic>
        <p:nvPicPr>
          <p:cNvPr id="12" name="图片 11">
            <a:extLst>
              <a:ext uri="{FF2B5EF4-FFF2-40B4-BE49-F238E27FC236}">
                <a16:creationId xmlns:a16="http://schemas.microsoft.com/office/drawing/2014/main" id="{3A61AF2C-FE54-9745-22F2-5F7597E5BC04}"/>
              </a:ext>
            </a:extLst>
          </p:cNvPr>
          <p:cNvPicPr>
            <a:picLocks noChangeAspect="1"/>
          </p:cNvPicPr>
          <p:nvPr/>
        </p:nvPicPr>
        <p:blipFill>
          <a:blip r:embed="rId2"/>
          <a:stretch>
            <a:fillRect/>
          </a:stretch>
        </p:blipFill>
        <p:spPr>
          <a:xfrm>
            <a:off x="6467596" y="225957"/>
            <a:ext cx="5362575" cy="6515100"/>
          </a:xfrm>
          <a:prstGeom prst="rect">
            <a:avLst/>
          </a:prstGeom>
        </p:spPr>
      </p:pic>
    </p:spTree>
    <p:extLst>
      <p:ext uri="{BB962C8B-B14F-4D97-AF65-F5344CB8AC3E}">
        <p14:creationId xmlns:p14="http://schemas.microsoft.com/office/powerpoint/2010/main" val="2367813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9FA50-B735-E740-0815-CD8D50549AC0}"/>
              </a:ext>
            </a:extLst>
          </p:cNvPr>
          <p:cNvSpPr>
            <a:spLocks noGrp="1"/>
          </p:cNvSpPr>
          <p:nvPr>
            <p:ph type="title"/>
          </p:nvPr>
        </p:nvSpPr>
        <p:spPr/>
        <p:txBody>
          <a:bodyPr/>
          <a:lstStyle/>
          <a:p>
            <a:r>
              <a:rPr lang="zh-CN" altLang="en-US" dirty="0"/>
              <a:t>插入算法</a:t>
            </a:r>
          </a:p>
        </p:txBody>
      </p:sp>
      <p:sp>
        <p:nvSpPr>
          <p:cNvPr id="4" name="文本框 3">
            <a:extLst>
              <a:ext uri="{FF2B5EF4-FFF2-40B4-BE49-F238E27FC236}">
                <a16:creationId xmlns:a16="http://schemas.microsoft.com/office/drawing/2014/main" id="{2B24A8E3-24D5-89D5-4C16-13AF90B588A8}"/>
              </a:ext>
            </a:extLst>
          </p:cNvPr>
          <p:cNvSpPr txBox="1"/>
          <p:nvPr/>
        </p:nvSpPr>
        <p:spPr>
          <a:xfrm>
            <a:off x="128174" y="1395489"/>
            <a:ext cx="6106632" cy="923330"/>
          </a:xfrm>
          <a:prstGeom prst="rect">
            <a:avLst/>
          </a:prstGeom>
          <a:noFill/>
        </p:spPr>
        <p:txBody>
          <a:bodyPr wrap="square">
            <a:spAutoFit/>
          </a:bodyPr>
          <a:lstStyle/>
          <a:p>
            <a:r>
              <a:rPr lang="en-US" altLang="zh-CN" b="0" i="0" dirty="0">
                <a:solidFill>
                  <a:srgbClr val="273239"/>
                </a:solidFill>
                <a:effectLst/>
                <a:latin typeface="Nunito" pitchFamily="2" charset="0"/>
              </a:rPr>
              <a:t>A new key is always inserted at the leaf. Start searching a key from the root till a leaf node. Once a leaf node is found, the new node is added as a child of the leaf node.</a:t>
            </a:r>
            <a:endParaRPr lang="zh-CN" altLang="en-US" dirty="0"/>
          </a:p>
        </p:txBody>
      </p:sp>
      <p:sp>
        <p:nvSpPr>
          <p:cNvPr id="5" name="文本框 4">
            <a:extLst>
              <a:ext uri="{FF2B5EF4-FFF2-40B4-BE49-F238E27FC236}">
                <a16:creationId xmlns:a16="http://schemas.microsoft.com/office/drawing/2014/main" id="{4F71DCD5-96AC-51D9-8F9D-00FFF6737DCB}"/>
              </a:ext>
            </a:extLst>
          </p:cNvPr>
          <p:cNvSpPr txBox="1"/>
          <p:nvPr/>
        </p:nvSpPr>
        <p:spPr>
          <a:xfrm>
            <a:off x="230956" y="2582791"/>
            <a:ext cx="6106632" cy="1477328"/>
          </a:xfrm>
          <a:prstGeom prst="rect">
            <a:avLst/>
          </a:prstGeom>
          <a:noFill/>
        </p:spPr>
        <p:txBody>
          <a:bodyPr wrap="square">
            <a:spAutoFit/>
          </a:bodyPr>
          <a:lstStyle/>
          <a:p>
            <a:r>
              <a:rPr lang="zh-CN" altLang="en-US" dirty="0">
                <a:solidFill>
                  <a:srgbClr val="273239"/>
                </a:solidFill>
                <a:latin typeface="Nunito" pitchFamily="2" charset="0"/>
              </a:rPr>
              <a:t>肯定是插入到叶节点下面；所以：</a:t>
            </a:r>
            <a:endParaRPr lang="en-US" altLang="zh-CN" dirty="0">
              <a:solidFill>
                <a:srgbClr val="273239"/>
              </a:solidFill>
              <a:latin typeface="Nunito" pitchFamily="2" charset="0"/>
            </a:endParaRPr>
          </a:p>
          <a:p>
            <a:r>
              <a:rPr lang="zh-CN" altLang="en-US" dirty="0">
                <a:solidFill>
                  <a:srgbClr val="273239"/>
                </a:solidFill>
                <a:latin typeface="Nunito" pitchFamily="2" charset="0"/>
              </a:rPr>
              <a:t>找到叶节点值相同的，返回当前节点</a:t>
            </a:r>
            <a:endParaRPr lang="en-US" altLang="zh-CN" dirty="0">
              <a:solidFill>
                <a:srgbClr val="273239"/>
              </a:solidFill>
              <a:latin typeface="Nunito" pitchFamily="2" charset="0"/>
            </a:endParaRPr>
          </a:p>
          <a:p>
            <a:r>
              <a:rPr lang="zh-CN" altLang="en-US" dirty="0">
                <a:solidFill>
                  <a:srgbClr val="273239"/>
                </a:solidFill>
                <a:latin typeface="Nunito" pitchFamily="2" charset="0"/>
              </a:rPr>
              <a:t>没找到，加入最后那个节点的 子节点（比当前节点小，加成左节点，否则，为右节点。</a:t>
            </a:r>
            <a:endParaRPr lang="en-US" altLang="zh-CN" dirty="0">
              <a:solidFill>
                <a:srgbClr val="273239"/>
              </a:solidFill>
              <a:latin typeface="Nunito" pitchFamily="2" charset="0"/>
            </a:endParaRPr>
          </a:p>
          <a:p>
            <a:endParaRPr lang="en-US" altLang="zh-CN" dirty="0">
              <a:solidFill>
                <a:srgbClr val="273239"/>
              </a:solidFill>
              <a:latin typeface="Nunito" pitchFamily="2" charset="0"/>
            </a:endParaRPr>
          </a:p>
        </p:txBody>
      </p:sp>
      <p:pic>
        <p:nvPicPr>
          <p:cNvPr id="9" name="图片 8">
            <a:extLst>
              <a:ext uri="{FF2B5EF4-FFF2-40B4-BE49-F238E27FC236}">
                <a16:creationId xmlns:a16="http://schemas.microsoft.com/office/drawing/2014/main" id="{9632931B-22DB-AA24-7A28-B617BB89BD5C}"/>
              </a:ext>
            </a:extLst>
          </p:cNvPr>
          <p:cNvPicPr>
            <a:picLocks noChangeAspect="1"/>
          </p:cNvPicPr>
          <p:nvPr/>
        </p:nvPicPr>
        <p:blipFill>
          <a:blip r:embed="rId2"/>
          <a:stretch>
            <a:fillRect/>
          </a:stretch>
        </p:blipFill>
        <p:spPr>
          <a:xfrm>
            <a:off x="5635257" y="0"/>
            <a:ext cx="4476790" cy="6453670"/>
          </a:xfrm>
          <a:prstGeom prst="rect">
            <a:avLst/>
          </a:prstGeom>
        </p:spPr>
      </p:pic>
    </p:spTree>
    <p:extLst>
      <p:ext uri="{BB962C8B-B14F-4D97-AF65-F5344CB8AC3E}">
        <p14:creationId xmlns:p14="http://schemas.microsoft.com/office/powerpoint/2010/main" val="1521448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BC153-DC1D-71F1-6599-EB3A27F3460B}"/>
              </a:ext>
            </a:extLst>
          </p:cNvPr>
          <p:cNvSpPr>
            <a:spLocks noGrp="1"/>
          </p:cNvSpPr>
          <p:nvPr>
            <p:ph type="title"/>
          </p:nvPr>
        </p:nvSpPr>
        <p:spPr/>
        <p:txBody>
          <a:bodyPr/>
          <a:lstStyle/>
          <a:p>
            <a:r>
              <a:rPr lang="en-US" altLang="zh-CN" dirty="0"/>
              <a:t> </a:t>
            </a:r>
            <a:r>
              <a:rPr lang="zh-CN" altLang="en-US" dirty="0"/>
              <a:t>删除节点</a:t>
            </a:r>
            <a:r>
              <a:rPr lang="en-US" altLang="zh-CN" dirty="0"/>
              <a:t>Delete a Node of BST</a:t>
            </a:r>
            <a:endParaRPr lang="zh-CN" altLang="en-US" dirty="0"/>
          </a:p>
        </p:txBody>
      </p:sp>
      <p:sp>
        <p:nvSpPr>
          <p:cNvPr id="4" name="文本框 3">
            <a:extLst>
              <a:ext uri="{FF2B5EF4-FFF2-40B4-BE49-F238E27FC236}">
                <a16:creationId xmlns:a16="http://schemas.microsoft.com/office/drawing/2014/main" id="{81FD6F34-1210-234D-9735-1217CFBACD2E}"/>
              </a:ext>
            </a:extLst>
          </p:cNvPr>
          <p:cNvSpPr txBox="1"/>
          <p:nvPr/>
        </p:nvSpPr>
        <p:spPr>
          <a:xfrm>
            <a:off x="288851" y="1545644"/>
            <a:ext cx="9620693" cy="923330"/>
          </a:xfrm>
          <a:prstGeom prst="rect">
            <a:avLst/>
          </a:prstGeom>
          <a:noFill/>
        </p:spPr>
        <p:txBody>
          <a:bodyPr wrap="square">
            <a:spAutoFit/>
          </a:bodyPr>
          <a:lstStyle/>
          <a:p>
            <a:pPr marL="342900" indent="-342900" algn="l" fontAlgn="base">
              <a:buAutoNum type="arabicPeriod"/>
            </a:pPr>
            <a:r>
              <a:rPr lang="en-US" altLang="zh-CN" b="1" i="0" dirty="0">
                <a:solidFill>
                  <a:srgbClr val="273239"/>
                </a:solidFill>
                <a:effectLst/>
                <a:latin typeface="Nunito" pitchFamily="2" charset="0"/>
              </a:rPr>
              <a:t>Node to be deleted is the leaf node:  </a:t>
            </a:r>
            <a:r>
              <a:rPr lang="en-US" altLang="zh-CN" b="0" i="0" dirty="0">
                <a:solidFill>
                  <a:srgbClr val="273239"/>
                </a:solidFill>
                <a:effectLst/>
                <a:latin typeface="Nunito" pitchFamily="2" charset="0"/>
              </a:rPr>
              <a:t>Its simple you can just null it out</a:t>
            </a:r>
            <a:endParaRPr lang="en-US" altLang="zh-CN" b="1" i="0" u="sng" dirty="0">
              <a:solidFill>
                <a:srgbClr val="273239"/>
              </a:solidFill>
              <a:effectLst/>
              <a:latin typeface="Nunito" pitchFamily="2" charset="0"/>
            </a:endParaRPr>
          </a:p>
          <a:p>
            <a:pPr marL="342900" indent="-342900" fontAlgn="base">
              <a:buFontTx/>
              <a:buAutoNum type="arabicPeriod"/>
            </a:pPr>
            <a:r>
              <a:rPr lang="en-US" altLang="zh-CN" b="1" i="0" dirty="0">
                <a:solidFill>
                  <a:srgbClr val="273239"/>
                </a:solidFill>
                <a:effectLst/>
                <a:latin typeface="Nunito" pitchFamily="2" charset="0"/>
              </a:rPr>
              <a:t>Node to be deleted has one child</a:t>
            </a:r>
            <a:r>
              <a:rPr lang="en-US" altLang="zh-CN" b="1" dirty="0">
                <a:solidFill>
                  <a:srgbClr val="273239"/>
                </a:solidFill>
                <a:latin typeface="Nunito" pitchFamily="2" charset="0"/>
              </a:rPr>
              <a:t>:  </a:t>
            </a:r>
            <a:r>
              <a:rPr lang="en-US" altLang="zh-CN" b="0" i="0" dirty="0">
                <a:solidFill>
                  <a:srgbClr val="273239"/>
                </a:solidFill>
                <a:effectLst/>
                <a:latin typeface="Nunito" pitchFamily="2" charset="0"/>
              </a:rPr>
              <a:t>You can just replace the node with the child node</a:t>
            </a:r>
            <a:endParaRPr lang="en-US" altLang="zh-CN" b="1" i="0" dirty="0">
              <a:solidFill>
                <a:srgbClr val="273239"/>
              </a:solidFill>
              <a:effectLst/>
              <a:latin typeface="Nunito" pitchFamily="2" charset="0"/>
            </a:endParaRPr>
          </a:p>
          <a:p>
            <a:pPr marL="342900" indent="-342900" algn="l" fontAlgn="base">
              <a:buAutoNum type="arabicPeriod"/>
            </a:pPr>
            <a:endParaRPr lang="en-US" altLang="zh-CN" b="1" i="0" dirty="0">
              <a:solidFill>
                <a:srgbClr val="273239"/>
              </a:solidFill>
              <a:effectLst/>
              <a:latin typeface="Nunito" pitchFamily="2" charset="0"/>
            </a:endParaRPr>
          </a:p>
        </p:txBody>
      </p:sp>
      <p:sp>
        <p:nvSpPr>
          <p:cNvPr id="6" name="文本框 5">
            <a:extLst>
              <a:ext uri="{FF2B5EF4-FFF2-40B4-BE49-F238E27FC236}">
                <a16:creationId xmlns:a16="http://schemas.microsoft.com/office/drawing/2014/main" id="{87BC3B4A-CA47-C03B-1AC6-D9524759D099}"/>
              </a:ext>
            </a:extLst>
          </p:cNvPr>
          <p:cNvSpPr txBox="1"/>
          <p:nvPr/>
        </p:nvSpPr>
        <p:spPr>
          <a:xfrm>
            <a:off x="225055" y="1180450"/>
            <a:ext cx="6106632" cy="369332"/>
          </a:xfrm>
          <a:prstGeom prst="rect">
            <a:avLst/>
          </a:prstGeom>
          <a:noFill/>
        </p:spPr>
        <p:txBody>
          <a:bodyPr wrap="square">
            <a:spAutoFit/>
          </a:bodyPr>
          <a:lstStyle/>
          <a:p>
            <a:r>
              <a:rPr lang="en-US" altLang="zh-CN" b="0" i="0" dirty="0">
                <a:solidFill>
                  <a:srgbClr val="273239"/>
                </a:solidFill>
                <a:effectLst/>
                <a:latin typeface="Nunito" pitchFamily="2" charset="0"/>
              </a:rPr>
              <a:t>Different scenarios for deleting the node:</a:t>
            </a:r>
            <a:endParaRPr lang="zh-CN" altLang="en-US" dirty="0"/>
          </a:p>
        </p:txBody>
      </p:sp>
      <p:pic>
        <p:nvPicPr>
          <p:cNvPr id="2050" name="Picture 2" descr="Lightbox">
            <a:extLst>
              <a:ext uri="{FF2B5EF4-FFF2-40B4-BE49-F238E27FC236}">
                <a16:creationId xmlns:a16="http://schemas.microsoft.com/office/drawing/2014/main" id="{6C13CE1E-E759-BD2C-7013-70616437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29" y="2421200"/>
            <a:ext cx="7193812" cy="359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1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BC153-DC1D-71F1-6599-EB3A27F3460B}"/>
              </a:ext>
            </a:extLst>
          </p:cNvPr>
          <p:cNvSpPr>
            <a:spLocks noGrp="1"/>
          </p:cNvSpPr>
          <p:nvPr>
            <p:ph type="title"/>
          </p:nvPr>
        </p:nvSpPr>
        <p:spPr/>
        <p:txBody>
          <a:bodyPr/>
          <a:lstStyle/>
          <a:p>
            <a:r>
              <a:rPr lang="en-US" altLang="zh-CN" dirty="0"/>
              <a:t> </a:t>
            </a:r>
            <a:r>
              <a:rPr lang="zh-CN" altLang="en-US" dirty="0"/>
              <a:t>删除节点</a:t>
            </a:r>
            <a:r>
              <a:rPr lang="en-US" altLang="zh-CN" dirty="0"/>
              <a:t>Delete a Node of BST</a:t>
            </a:r>
            <a:endParaRPr lang="zh-CN" altLang="en-US" dirty="0"/>
          </a:p>
        </p:txBody>
      </p:sp>
      <p:sp>
        <p:nvSpPr>
          <p:cNvPr id="4" name="文本框 3">
            <a:extLst>
              <a:ext uri="{FF2B5EF4-FFF2-40B4-BE49-F238E27FC236}">
                <a16:creationId xmlns:a16="http://schemas.microsoft.com/office/drawing/2014/main" id="{81FD6F34-1210-234D-9735-1217CFBACD2E}"/>
              </a:ext>
            </a:extLst>
          </p:cNvPr>
          <p:cNvSpPr txBox="1"/>
          <p:nvPr/>
        </p:nvSpPr>
        <p:spPr>
          <a:xfrm>
            <a:off x="139995" y="1120341"/>
            <a:ext cx="9620693" cy="646331"/>
          </a:xfrm>
          <a:prstGeom prst="rect">
            <a:avLst/>
          </a:prstGeom>
          <a:noFill/>
        </p:spPr>
        <p:txBody>
          <a:bodyPr wrap="square">
            <a:spAutoFit/>
          </a:bodyPr>
          <a:lstStyle/>
          <a:p>
            <a:pPr algn="l" fontAlgn="base"/>
            <a:r>
              <a:rPr lang="en-US" altLang="zh-CN" b="1" i="0" dirty="0">
                <a:solidFill>
                  <a:srgbClr val="273239"/>
                </a:solidFill>
                <a:effectLst/>
                <a:latin typeface="Nunito" pitchFamily="2" charset="0"/>
              </a:rPr>
              <a:t>2. Node to be deleted has one child :</a:t>
            </a:r>
          </a:p>
          <a:p>
            <a:pPr algn="l" rtl="0" fontAlgn="base"/>
            <a:r>
              <a:rPr lang="en-US" altLang="zh-CN" b="0" i="0" dirty="0">
                <a:solidFill>
                  <a:srgbClr val="273239"/>
                </a:solidFill>
                <a:effectLst/>
                <a:latin typeface="Nunito" pitchFamily="2" charset="0"/>
              </a:rPr>
              <a:t>You can just replace the node with the child node.</a:t>
            </a:r>
          </a:p>
        </p:txBody>
      </p:sp>
      <p:pic>
        <p:nvPicPr>
          <p:cNvPr id="3074" name="Picture 2" descr="Lightbox">
            <a:extLst>
              <a:ext uri="{FF2B5EF4-FFF2-40B4-BE49-F238E27FC236}">
                <a16:creationId xmlns:a16="http://schemas.microsoft.com/office/drawing/2014/main" id="{C624FF1A-7297-9ADE-1321-37CC9EEBF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18" y="1766672"/>
            <a:ext cx="8214537" cy="410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87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BC153-DC1D-71F1-6599-EB3A27F3460B}"/>
              </a:ext>
            </a:extLst>
          </p:cNvPr>
          <p:cNvSpPr>
            <a:spLocks noGrp="1"/>
          </p:cNvSpPr>
          <p:nvPr>
            <p:ph type="title"/>
          </p:nvPr>
        </p:nvSpPr>
        <p:spPr/>
        <p:txBody>
          <a:bodyPr/>
          <a:lstStyle/>
          <a:p>
            <a:r>
              <a:rPr lang="en-US" altLang="zh-CN" dirty="0"/>
              <a:t> </a:t>
            </a:r>
            <a:r>
              <a:rPr lang="zh-CN" altLang="en-US" dirty="0"/>
              <a:t>删除节点</a:t>
            </a:r>
            <a:r>
              <a:rPr lang="en-US" altLang="zh-CN" dirty="0"/>
              <a:t>Delete a Node of BST</a:t>
            </a:r>
            <a:endParaRPr lang="zh-CN" altLang="en-US" dirty="0"/>
          </a:p>
        </p:txBody>
      </p:sp>
      <p:sp>
        <p:nvSpPr>
          <p:cNvPr id="4" name="文本框 3">
            <a:extLst>
              <a:ext uri="{FF2B5EF4-FFF2-40B4-BE49-F238E27FC236}">
                <a16:creationId xmlns:a16="http://schemas.microsoft.com/office/drawing/2014/main" id="{81FD6F34-1210-234D-9735-1217CFBACD2E}"/>
              </a:ext>
            </a:extLst>
          </p:cNvPr>
          <p:cNvSpPr txBox="1"/>
          <p:nvPr/>
        </p:nvSpPr>
        <p:spPr>
          <a:xfrm>
            <a:off x="139995" y="1120341"/>
            <a:ext cx="9620693" cy="1754326"/>
          </a:xfrm>
          <a:prstGeom prst="rect">
            <a:avLst/>
          </a:prstGeom>
          <a:noFill/>
        </p:spPr>
        <p:txBody>
          <a:bodyPr wrap="square">
            <a:spAutoFit/>
          </a:bodyPr>
          <a:lstStyle/>
          <a:p>
            <a:pPr algn="l" fontAlgn="base"/>
            <a:r>
              <a:rPr lang="en-US" altLang="zh-CN" b="1" i="0" dirty="0">
                <a:solidFill>
                  <a:srgbClr val="273239"/>
                </a:solidFill>
                <a:effectLst/>
                <a:latin typeface="Nunito" pitchFamily="2" charset="0"/>
              </a:rPr>
              <a:t>2. Node to be deleted has two children :</a:t>
            </a:r>
          </a:p>
          <a:p>
            <a:pPr algn="l" rtl="0" fontAlgn="base"/>
            <a:r>
              <a:rPr lang="en-US" altLang="zh-CN" b="0" i="0" dirty="0">
                <a:solidFill>
                  <a:srgbClr val="273239"/>
                </a:solidFill>
                <a:effectLst/>
                <a:latin typeface="Nunito" pitchFamily="2" charset="0"/>
              </a:rPr>
              <a:t>Here we have to </a:t>
            </a:r>
            <a:r>
              <a:rPr lang="en-US" altLang="zh-CN" b="1" i="0" dirty="0">
                <a:solidFill>
                  <a:srgbClr val="273239"/>
                </a:solidFill>
                <a:effectLst/>
                <a:latin typeface="Nunito" pitchFamily="2" charset="0"/>
              </a:rPr>
              <a:t>delete the node is such a way, that the resulting tree follows the properties of a BST.  </a:t>
            </a:r>
            <a:r>
              <a:rPr lang="zh-CN" altLang="en-US" b="1" i="0" dirty="0">
                <a:solidFill>
                  <a:srgbClr val="273239"/>
                </a:solidFill>
                <a:effectLst/>
                <a:latin typeface="Nunito" pitchFamily="2" charset="0"/>
              </a:rPr>
              <a:t>删除后确保还是一棵</a:t>
            </a:r>
            <a:r>
              <a:rPr lang="en-US" altLang="zh-CN" b="1" i="0" dirty="0">
                <a:solidFill>
                  <a:srgbClr val="273239"/>
                </a:solidFill>
                <a:effectLst/>
                <a:latin typeface="Nunito" pitchFamily="2" charset="0"/>
              </a:rPr>
              <a:t>BST.</a:t>
            </a:r>
          </a:p>
          <a:p>
            <a:pPr algn="l" rtl="0" fontAlgn="base"/>
            <a:r>
              <a:rPr lang="en-US" altLang="zh-CN" b="0" i="0" dirty="0">
                <a:solidFill>
                  <a:srgbClr val="273239"/>
                </a:solidFill>
                <a:effectLst/>
                <a:latin typeface="Nunito" pitchFamily="2" charset="0"/>
              </a:rPr>
              <a:t>The trick is to find the </a:t>
            </a:r>
            <a:r>
              <a:rPr lang="en-US" altLang="zh-CN" b="0" i="0" dirty="0" err="1">
                <a:solidFill>
                  <a:srgbClr val="273239"/>
                </a:solidFill>
                <a:effectLst/>
                <a:latin typeface="Nunito" pitchFamily="2" charset="0"/>
              </a:rPr>
              <a:t>inorder</a:t>
            </a:r>
            <a:r>
              <a:rPr lang="en-US" altLang="zh-CN" b="0" i="0" dirty="0">
                <a:solidFill>
                  <a:srgbClr val="273239"/>
                </a:solidFill>
                <a:effectLst/>
                <a:latin typeface="Nunito" pitchFamily="2" charset="0"/>
              </a:rPr>
              <a:t> successor of the node. Copy contents of the </a:t>
            </a:r>
            <a:r>
              <a:rPr lang="en-US" altLang="zh-CN" b="0" i="0" dirty="0" err="1">
                <a:solidFill>
                  <a:srgbClr val="273239"/>
                </a:solidFill>
                <a:effectLst/>
                <a:latin typeface="Nunito" pitchFamily="2" charset="0"/>
              </a:rPr>
              <a:t>inorder</a:t>
            </a:r>
            <a:r>
              <a:rPr lang="en-US" altLang="zh-CN" b="0" i="0" dirty="0">
                <a:solidFill>
                  <a:srgbClr val="273239"/>
                </a:solidFill>
                <a:effectLst/>
                <a:latin typeface="Nunito" pitchFamily="2" charset="0"/>
              </a:rPr>
              <a:t> successor to the node, and delete the </a:t>
            </a:r>
            <a:r>
              <a:rPr lang="en-US" altLang="zh-CN" b="0" i="0" dirty="0" err="1">
                <a:solidFill>
                  <a:srgbClr val="273239"/>
                </a:solidFill>
                <a:effectLst/>
                <a:latin typeface="Nunito" pitchFamily="2" charset="0"/>
              </a:rPr>
              <a:t>inorder</a:t>
            </a:r>
            <a:r>
              <a:rPr lang="en-US" altLang="zh-CN" b="0" i="0" dirty="0">
                <a:solidFill>
                  <a:srgbClr val="273239"/>
                </a:solidFill>
                <a:effectLst/>
                <a:latin typeface="Nunito" pitchFamily="2" charset="0"/>
              </a:rPr>
              <a:t> successor.</a:t>
            </a:r>
          </a:p>
          <a:p>
            <a:pPr algn="l" rtl="0" fontAlgn="base"/>
            <a:r>
              <a:rPr lang="en-US" altLang="zh-CN" b="0" i="0" dirty="0">
                <a:solidFill>
                  <a:srgbClr val="273239"/>
                </a:solidFill>
                <a:effectLst/>
                <a:latin typeface="Nunito" pitchFamily="2" charset="0"/>
              </a:rPr>
              <a:t>.</a:t>
            </a:r>
          </a:p>
        </p:txBody>
      </p:sp>
      <p:pic>
        <p:nvPicPr>
          <p:cNvPr id="4098" name="Picture 2" descr="Lightbox">
            <a:extLst>
              <a:ext uri="{FF2B5EF4-FFF2-40B4-BE49-F238E27FC236}">
                <a16:creationId xmlns:a16="http://schemas.microsoft.com/office/drawing/2014/main" id="{E41A7E67-2DB7-B708-FE37-FE07410F3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29" y="2664560"/>
            <a:ext cx="6978836" cy="348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25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42B20-9F9F-1DE5-06C4-C8948911CA07}"/>
              </a:ext>
            </a:extLst>
          </p:cNvPr>
          <p:cNvSpPr>
            <a:spLocks noGrp="1"/>
          </p:cNvSpPr>
          <p:nvPr>
            <p:ph type="title"/>
          </p:nvPr>
        </p:nvSpPr>
        <p:spPr/>
        <p:txBody>
          <a:bodyPr/>
          <a:lstStyle/>
          <a:p>
            <a:r>
              <a:rPr lang="en-US" altLang="zh-CN" dirty="0"/>
              <a:t>Balance a Binary Search Tree</a:t>
            </a:r>
            <a:endParaRPr lang="zh-CN" altLang="en-US" dirty="0"/>
          </a:p>
        </p:txBody>
      </p:sp>
    </p:spTree>
    <p:extLst>
      <p:ext uri="{BB962C8B-B14F-4D97-AF65-F5344CB8AC3E}">
        <p14:creationId xmlns:p14="http://schemas.microsoft.com/office/powerpoint/2010/main" val="580137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B260-C71B-511E-94B6-31B6C22AA11A}"/>
              </a:ext>
            </a:extLst>
          </p:cNvPr>
          <p:cNvSpPr>
            <a:spLocks noGrp="1"/>
          </p:cNvSpPr>
          <p:nvPr>
            <p:ph type="title"/>
          </p:nvPr>
        </p:nvSpPr>
        <p:spPr/>
        <p:txBody>
          <a:bodyPr>
            <a:normAutofit/>
          </a:bodyPr>
          <a:lstStyle/>
          <a:p>
            <a:r>
              <a:rPr lang="en-US" altLang="zh-CN" dirty="0"/>
              <a:t>1.5 Balanced Binary Tree  -AVL Trees</a:t>
            </a:r>
            <a:endParaRPr lang="zh-CN" altLang="en-US" dirty="0"/>
          </a:p>
        </p:txBody>
      </p:sp>
      <p:sp>
        <p:nvSpPr>
          <p:cNvPr id="3" name="文本框 2">
            <a:extLst>
              <a:ext uri="{FF2B5EF4-FFF2-40B4-BE49-F238E27FC236}">
                <a16:creationId xmlns:a16="http://schemas.microsoft.com/office/drawing/2014/main" id="{D8DC462F-46C7-DC82-46A2-6AC6863B58B2}"/>
              </a:ext>
            </a:extLst>
          </p:cNvPr>
          <p:cNvSpPr txBox="1"/>
          <p:nvPr/>
        </p:nvSpPr>
        <p:spPr>
          <a:xfrm>
            <a:off x="153058" y="1203715"/>
            <a:ext cx="10704327"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i="0" dirty="0">
                <a:solidFill>
                  <a:srgbClr val="404040"/>
                </a:solidFill>
                <a:effectLst/>
                <a:latin typeface="-apple-system"/>
              </a:rPr>
              <a:t>In an AVL tree, we call a node balanced if the heights of its left and right sub-trees differ at most by 1. So, a search tree with root x is an AVL tree if all its nodes are balanced in the AVL sense (empty search trees, with height 0, are trivially balanced):</a:t>
            </a:r>
            <a:endParaRPr lang="zh-CN" altLang="en-US" sz="2400" dirty="0">
              <a:solidFill>
                <a:srgbClr val="C00000"/>
              </a:solidFill>
            </a:endParaRPr>
          </a:p>
        </p:txBody>
      </p:sp>
      <p:pic>
        <p:nvPicPr>
          <p:cNvPr id="10" name="图片 9" descr="图片包含 形状&#10;&#10;描述已自动生成">
            <a:extLst>
              <a:ext uri="{FF2B5EF4-FFF2-40B4-BE49-F238E27FC236}">
                <a16:creationId xmlns:a16="http://schemas.microsoft.com/office/drawing/2014/main" id="{56D7D8A3-A706-06E6-30F7-576A69BA4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036" y="2727181"/>
            <a:ext cx="2349621" cy="4130819"/>
          </a:xfrm>
          <a:prstGeom prst="rect">
            <a:avLst/>
          </a:prstGeom>
        </p:spPr>
      </p:pic>
      <p:pic>
        <p:nvPicPr>
          <p:cNvPr id="12" name="图片 11" descr="图示&#10;&#10;低可信度描述已自动生成">
            <a:extLst>
              <a:ext uri="{FF2B5EF4-FFF2-40B4-BE49-F238E27FC236}">
                <a16:creationId xmlns:a16="http://schemas.microsoft.com/office/drawing/2014/main" id="{45FC9A4F-99BF-3754-6F45-CF1BA8641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618" y="3169723"/>
            <a:ext cx="2679838" cy="3048157"/>
          </a:xfrm>
          <a:prstGeom prst="rect">
            <a:avLst/>
          </a:prstGeom>
        </p:spPr>
      </p:pic>
    </p:spTree>
    <p:extLst>
      <p:ext uri="{BB962C8B-B14F-4D97-AF65-F5344CB8AC3E}">
        <p14:creationId xmlns:p14="http://schemas.microsoft.com/office/powerpoint/2010/main" val="202374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12E92-EDAA-E083-F14F-B377381ECEEC}"/>
              </a:ext>
            </a:extLst>
          </p:cNvPr>
          <p:cNvSpPr>
            <a:spLocks noGrp="1"/>
          </p:cNvSpPr>
          <p:nvPr>
            <p:ph type="title"/>
          </p:nvPr>
        </p:nvSpPr>
        <p:spPr/>
        <p:txBody>
          <a:bodyPr/>
          <a:lstStyle/>
          <a:p>
            <a:r>
              <a:rPr lang="en-US" altLang="zh-CN" dirty="0"/>
              <a:t>1.2 Tree Terminology and Rules</a:t>
            </a:r>
            <a:endParaRPr lang="zh-CN" altLang="en-US" dirty="0"/>
          </a:p>
        </p:txBody>
      </p:sp>
      <p:sp>
        <p:nvSpPr>
          <p:cNvPr id="3" name="内容占位符 2">
            <a:extLst>
              <a:ext uri="{FF2B5EF4-FFF2-40B4-BE49-F238E27FC236}">
                <a16:creationId xmlns:a16="http://schemas.microsoft.com/office/drawing/2014/main" id="{8701E2D8-307E-6F19-0D43-42651010825C}"/>
              </a:ext>
            </a:extLst>
          </p:cNvPr>
          <p:cNvSpPr>
            <a:spLocks noGrp="1"/>
          </p:cNvSpPr>
          <p:nvPr>
            <p:ph idx="4294967295"/>
          </p:nvPr>
        </p:nvSpPr>
        <p:spPr>
          <a:xfrm>
            <a:off x="453225" y="1253331"/>
            <a:ext cx="10515600" cy="4351338"/>
          </a:xfrm>
        </p:spPr>
        <p:txBody>
          <a:bodyPr/>
          <a:lstStyle/>
          <a:p>
            <a:r>
              <a:rPr lang="en-US" altLang="zh-CN" dirty="0"/>
              <a:t>Root</a:t>
            </a:r>
            <a:r>
              <a:rPr lang="zh-CN" altLang="en-US" dirty="0"/>
              <a:t>、</a:t>
            </a:r>
            <a:r>
              <a:rPr lang="en-US" altLang="zh-CN" dirty="0"/>
              <a:t>Leaf</a:t>
            </a:r>
            <a:r>
              <a:rPr lang="zh-CN" altLang="en-US" dirty="0"/>
              <a:t>、</a:t>
            </a:r>
            <a:r>
              <a:rPr lang="en-US" altLang="zh-CN" dirty="0"/>
              <a:t>Node</a:t>
            </a:r>
            <a:r>
              <a:rPr lang="zh-CN" altLang="en-US" dirty="0"/>
              <a:t>、</a:t>
            </a:r>
            <a:r>
              <a:rPr lang="en-US" altLang="zh-CN" dirty="0"/>
              <a:t>Subtree</a:t>
            </a:r>
          </a:p>
          <a:p>
            <a:r>
              <a:rPr lang="en-US" altLang="zh-CN" dirty="0"/>
              <a:t>Parent</a:t>
            </a:r>
            <a:r>
              <a:rPr lang="zh-CN" altLang="en-US" dirty="0"/>
              <a:t>、</a:t>
            </a:r>
            <a:r>
              <a:rPr lang="en-US" altLang="zh-CN" dirty="0"/>
              <a:t> Child</a:t>
            </a:r>
            <a:r>
              <a:rPr lang="zh-CN" altLang="en-US" dirty="0"/>
              <a:t>、</a:t>
            </a:r>
            <a:r>
              <a:rPr lang="en-US" altLang="zh-CN" dirty="0"/>
              <a:t>Sibling</a:t>
            </a:r>
            <a:r>
              <a:rPr lang="zh-CN" altLang="en-US" dirty="0"/>
              <a:t>、</a:t>
            </a:r>
            <a:r>
              <a:rPr lang="en-US" altLang="zh-CN" dirty="0"/>
              <a:t>Ancestor</a:t>
            </a:r>
            <a:r>
              <a:rPr lang="zh-CN" altLang="en-US" dirty="0"/>
              <a:t>、</a:t>
            </a:r>
            <a:r>
              <a:rPr lang="en-US" altLang="zh-CN" dirty="0"/>
              <a:t>Descendant</a:t>
            </a:r>
          </a:p>
          <a:p>
            <a:r>
              <a:rPr lang="en-US" altLang="zh-CN" dirty="0"/>
              <a:t>Degree</a:t>
            </a:r>
            <a:r>
              <a:rPr lang="zh-CN" altLang="en-US" dirty="0"/>
              <a:t>、 </a:t>
            </a:r>
            <a:r>
              <a:rPr lang="en-US" altLang="zh-CN" dirty="0"/>
              <a:t>Edge</a:t>
            </a:r>
          </a:p>
          <a:p>
            <a:r>
              <a:rPr lang="en-US" altLang="zh-CN" dirty="0"/>
              <a:t>Height</a:t>
            </a:r>
            <a:r>
              <a:rPr lang="zh-CN" altLang="en-US" dirty="0"/>
              <a:t>、</a:t>
            </a:r>
            <a:r>
              <a:rPr lang="en-US" altLang="zh-CN" dirty="0"/>
              <a:t>Depth</a:t>
            </a:r>
            <a:r>
              <a:rPr lang="zh-CN" altLang="en-US" dirty="0"/>
              <a:t>、</a:t>
            </a:r>
            <a:r>
              <a:rPr lang="en-US" altLang="zh-CN" dirty="0"/>
              <a:t>Level</a:t>
            </a:r>
          </a:p>
        </p:txBody>
      </p:sp>
      <p:pic>
        <p:nvPicPr>
          <p:cNvPr id="9218" name="Picture 2" descr="Tree Data Structure (Case Study)">
            <a:extLst>
              <a:ext uri="{FF2B5EF4-FFF2-40B4-BE49-F238E27FC236}">
                <a16:creationId xmlns:a16="http://schemas.microsoft.com/office/drawing/2014/main" id="{7D4E7198-CECD-6DFE-354C-21457F68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510" y="2624447"/>
            <a:ext cx="6416290" cy="377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76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166A6-4D12-E9F9-3AD7-6AEACFDBECC5}"/>
              </a:ext>
            </a:extLst>
          </p:cNvPr>
          <p:cNvSpPr>
            <a:spLocks noGrp="1"/>
          </p:cNvSpPr>
          <p:nvPr>
            <p:ph type="title"/>
          </p:nvPr>
        </p:nvSpPr>
        <p:spPr/>
        <p:txBody>
          <a:bodyPr/>
          <a:lstStyle/>
          <a:p>
            <a:r>
              <a:rPr lang="en-US" altLang="zh-CN" dirty="0"/>
              <a:t>1.5 AVL Trees - Time Complexity</a:t>
            </a:r>
            <a:endParaRPr lang="zh-CN" altLang="en-US" dirty="0"/>
          </a:p>
        </p:txBody>
      </p:sp>
      <p:graphicFrame>
        <p:nvGraphicFramePr>
          <p:cNvPr id="3" name="表格 2">
            <a:extLst>
              <a:ext uri="{FF2B5EF4-FFF2-40B4-BE49-F238E27FC236}">
                <a16:creationId xmlns:a16="http://schemas.microsoft.com/office/drawing/2014/main" id="{DE177264-2B65-F69E-4EE6-1222FB7086BF}"/>
              </a:ext>
            </a:extLst>
          </p:cNvPr>
          <p:cNvGraphicFramePr>
            <a:graphicFrameLocks noGrp="1"/>
          </p:cNvGraphicFramePr>
          <p:nvPr>
            <p:extLst>
              <p:ext uri="{D42A27DB-BD31-4B8C-83A1-F6EECF244321}">
                <p14:modId xmlns:p14="http://schemas.microsoft.com/office/powerpoint/2010/main" val="228020224"/>
              </p:ext>
            </p:extLst>
          </p:nvPr>
        </p:nvGraphicFramePr>
        <p:xfrm>
          <a:off x="723013" y="3395326"/>
          <a:ext cx="9548037" cy="1778000"/>
        </p:xfrm>
        <a:graphic>
          <a:graphicData uri="http://schemas.openxmlformats.org/drawingml/2006/table">
            <a:tbl>
              <a:tblPr/>
              <a:tblGrid>
                <a:gridCol w="3182679">
                  <a:extLst>
                    <a:ext uri="{9D8B030D-6E8A-4147-A177-3AD203B41FA5}">
                      <a16:colId xmlns:a16="http://schemas.microsoft.com/office/drawing/2014/main" val="2176923865"/>
                    </a:ext>
                  </a:extLst>
                </a:gridCol>
                <a:gridCol w="3182679">
                  <a:extLst>
                    <a:ext uri="{9D8B030D-6E8A-4147-A177-3AD203B41FA5}">
                      <a16:colId xmlns:a16="http://schemas.microsoft.com/office/drawing/2014/main" val="3406450161"/>
                    </a:ext>
                  </a:extLst>
                </a:gridCol>
                <a:gridCol w="3182679">
                  <a:extLst>
                    <a:ext uri="{9D8B030D-6E8A-4147-A177-3AD203B41FA5}">
                      <a16:colId xmlns:a16="http://schemas.microsoft.com/office/drawing/2014/main" val="144691153"/>
                    </a:ext>
                  </a:extLst>
                </a:gridCol>
              </a:tblGrid>
              <a:tr h="0">
                <a:tc>
                  <a:txBody>
                    <a:bodyPr/>
                    <a:lstStyle/>
                    <a:p>
                      <a:pPr algn="l" fontAlgn="t"/>
                      <a:r>
                        <a:rPr lang="en-US" dirty="0">
                          <a:effectLst/>
                        </a:rPr>
                        <a:t>Data Structure</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Searching for a value</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Delete / Insert leads to shifting in memory</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76095111"/>
                  </a:ext>
                </a:extLst>
              </a:tr>
              <a:tr h="0">
                <a:tc>
                  <a:txBody>
                    <a:bodyPr/>
                    <a:lstStyle/>
                    <a:p>
                      <a:pPr algn="l" fontAlgn="t"/>
                      <a:r>
                        <a:rPr lang="en-US">
                          <a:effectLst/>
                        </a:rPr>
                        <a:t>Sorted Array</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pt-BR" b="0" i="0">
                          <a:effectLst/>
                          <a:latin typeface="MJXc-TeX-math-BI"/>
                        </a:rPr>
                        <a:t>O</a:t>
                      </a:r>
                      <a:r>
                        <a:rPr lang="pt-BR" b="0" i="0">
                          <a:effectLst/>
                          <a:latin typeface="MJXc-TeX-main-B"/>
                        </a:rPr>
                        <a:t>(log</a:t>
                      </a:r>
                      <a:r>
                        <a:rPr lang="pt-BR" b="0" i="0">
                          <a:effectLst/>
                          <a:latin typeface="MJXc-TeX-math-BI"/>
                        </a:rPr>
                        <a:t>n</a:t>
                      </a:r>
                      <a:r>
                        <a:rPr lang="pt-BR" b="0" i="0">
                          <a:effectLst/>
                          <a:latin typeface="MJXc-TeX-main-B"/>
                        </a:rPr>
                        <a:t>)</a:t>
                      </a:r>
                      <a:r>
                        <a:rPr lang="pt-BR" b="0" i="0">
                          <a:effectLst/>
                        </a:rPr>
                        <a:t>O(log⁡n)</a:t>
                      </a:r>
                      <a:endParaRPr lang="pt-BR">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Yes</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423585627"/>
                  </a:ext>
                </a:extLst>
              </a:tr>
              <a:tr h="0">
                <a:tc>
                  <a:txBody>
                    <a:bodyPr/>
                    <a:lstStyle/>
                    <a:p>
                      <a:pPr algn="l" fontAlgn="t"/>
                      <a:r>
                        <a:rPr lang="en-US">
                          <a:effectLst/>
                        </a:rPr>
                        <a:t>Linked List</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b="0" i="0">
                          <a:effectLst/>
                          <a:latin typeface="MJXc-TeX-math-I"/>
                        </a:rPr>
                        <a:t>O</a:t>
                      </a:r>
                      <a:r>
                        <a:rPr lang="en-US" b="0" i="0">
                          <a:effectLst/>
                          <a:latin typeface="MJXc-TeX-main-R"/>
                        </a:rPr>
                        <a:t>(</a:t>
                      </a:r>
                      <a:r>
                        <a:rPr lang="en-US" b="0" i="0">
                          <a:effectLst/>
                          <a:latin typeface="MJXc-TeX-math-I"/>
                        </a:rPr>
                        <a:t>n</a:t>
                      </a:r>
                      <a:r>
                        <a:rPr lang="en-US" b="0" i="0">
                          <a:effectLst/>
                          <a:latin typeface="MJXc-TeX-main-R"/>
                        </a:rPr>
                        <a:t>)</a:t>
                      </a:r>
                      <a:r>
                        <a:rPr lang="en-US" b="0" i="0">
                          <a:effectLst/>
                        </a:rPr>
                        <a:t>O(n)</a:t>
                      </a:r>
                      <a:endParaRPr lang="en-US">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b="1" dirty="0">
                          <a:effectLst/>
                        </a:rPr>
                        <a:t>No</a:t>
                      </a:r>
                      <a:endParaRPr lang="en-US" dirty="0">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12169879"/>
                  </a:ext>
                </a:extLst>
              </a:tr>
              <a:tr h="0">
                <a:tc>
                  <a:txBody>
                    <a:bodyPr/>
                    <a:lstStyle/>
                    <a:p>
                      <a:pPr algn="l" fontAlgn="t"/>
                      <a:r>
                        <a:rPr lang="en-US">
                          <a:effectLst/>
                        </a:rPr>
                        <a:t>Binary Search Tree</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pt-BR" b="0" i="0">
                          <a:effectLst/>
                          <a:latin typeface="MJXc-TeX-math-BI"/>
                        </a:rPr>
                        <a:t>O</a:t>
                      </a:r>
                      <a:r>
                        <a:rPr lang="pt-BR" b="0" i="0">
                          <a:effectLst/>
                          <a:latin typeface="MJXc-TeX-main-B"/>
                        </a:rPr>
                        <a:t>(log</a:t>
                      </a:r>
                      <a:r>
                        <a:rPr lang="pt-BR" b="0" i="0">
                          <a:effectLst/>
                          <a:latin typeface="MJXc-TeX-math-BI"/>
                        </a:rPr>
                        <a:t>n</a:t>
                      </a:r>
                      <a:r>
                        <a:rPr lang="pt-BR" b="0" i="0">
                          <a:effectLst/>
                          <a:latin typeface="MJXc-TeX-main-B"/>
                        </a:rPr>
                        <a:t>)</a:t>
                      </a:r>
                      <a:r>
                        <a:rPr lang="pt-BR" b="0" i="0">
                          <a:effectLst/>
                        </a:rPr>
                        <a:t>O(log⁡n)</a:t>
                      </a:r>
                      <a:endParaRPr lang="pt-BR">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b="1" dirty="0">
                          <a:effectLst/>
                        </a:rPr>
                        <a:t>No</a:t>
                      </a:r>
                      <a:endParaRPr lang="en-US" dirty="0">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538895946"/>
                  </a:ext>
                </a:extLst>
              </a:tr>
            </a:tbl>
          </a:graphicData>
        </a:graphic>
      </p:graphicFrame>
      <p:sp>
        <p:nvSpPr>
          <p:cNvPr id="4" name="Rectangle 1">
            <a:extLst>
              <a:ext uri="{FF2B5EF4-FFF2-40B4-BE49-F238E27FC236}">
                <a16:creationId xmlns:a16="http://schemas.microsoft.com/office/drawing/2014/main" id="{18B32074-3BC9-F74A-14BC-9F15D6319785}"/>
              </a:ext>
            </a:extLst>
          </p:cNvPr>
          <p:cNvSpPr>
            <a:spLocks noChangeArrowheads="1"/>
          </p:cNvSpPr>
          <p:nvPr/>
        </p:nvSpPr>
        <p:spPr bwMode="auto">
          <a:xfrm>
            <a:off x="333476" y="1451218"/>
            <a:ext cx="11114825" cy="1508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Verdana" panose="020B0604030504040204" pitchFamily="34" charset="0"/>
              </a:rPr>
              <a:t>Binary Search Trees take the best from two other data structures: Arrays and Linked Lists.</a:t>
            </a:r>
            <a:endParaRPr kumimoji="0" lang="zh-CN" altLang="zh-CN"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Verdana" panose="020B0604030504040204" pitchFamily="34" charset="0"/>
              </a:rPr>
              <a:t>Searching a BST is just as fast as </a:t>
            </a:r>
            <a:r>
              <a:rPr kumimoji="0" lang="zh-CN" altLang="zh-CN" b="0" i="0" u="none" strike="noStrike" cap="none" normalizeH="0" baseline="0" dirty="0">
                <a:ln>
                  <a:noFill/>
                </a:ln>
                <a:solidFill>
                  <a:srgbClr val="000000"/>
                </a:solidFill>
                <a:effectLst/>
                <a:latin typeface="Verdana" panose="020B0604030504040204" pitchFamily="34" charset="0"/>
                <a:hlinkClick r:id="rId2"/>
              </a:rPr>
              <a:t>Binary Search</a:t>
            </a:r>
            <a:r>
              <a:rPr kumimoji="0" lang="zh-CN" altLang="zh-CN" b="0" i="0" u="none" strike="noStrike" cap="none" normalizeH="0" baseline="0" dirty="0">
                <a:ln>
                  <a:noFill/>
                </a:ln>
                <a:solidFill>
                  <a:srgbClr val="000000"/>
                </a:solidFill>
                <a:effectLst/>
                <a:latin typeface="Verdana" panose="020B0604030504040204" pitchFamily="34" charset="0"/>
              </a:rPr>
              <a:t> on an array, with the same time complexity </a:t>
            </a:r>
            <a:r>
              <a:rPr kumimoji="0" lang="zh-CN" altLang="zh-CN" sz="2000" b="0" i="0" u="none" strike="noStrike" cap="none" normalizeH="0" baseline="0" dirty="0">
                <a:ln>
                  <a:noFill/>
                </a:ln>
                <a:solidFill>
                  <a:srgbClr val="000000"/>
                </a:solidFill>
                <a:effectLst/>
                <a:latin typeface="Verdana" panose="020B0604030504040204" pitchFamily="34" charset="0"/>
                <a:ea typeface="MJXc-TeX-math-I"/>
              </a:rPr>
              <a:t>O</a:t>
            </a:r>
            <a:r>
              <a:rPr kumimoji="0" lang="zh-CN" altLang="zh-CN" sz="2000" b="0" i="0" u="none" strike="noStrike" cap="none" normalizeH="0" baseline="0" dirty="0">
                <a:ln>
                  <a:noFill/>
                </a:ln>
                <a:solidFill>
                  <a:srgbClr val="000000"/>
                </a:solidFill>
                <a:effectLst/>
                <a:latin typeface="Verdana" panose="020B0604030504040204" pitchFamily="34" charset="0"/>
                <a:ea typeface="MJXc-TeX-main-R"/>
              </a:rPr>
              <a:t>(log</a:t>
            </a:r>
            <a:r>
              <a:rPr kumimoji="0" lang="zh-CN" altLang="zh-CN" sz="2000" b="0" i="0" u="none" strike="noStrike" cap="none" normalizeH="0" baseline="0" dirty="0">
                <a:ln>
                  <a:noFill/>
                </a:ln>
                <a:solidFill>
                  <a:srgbClr val="000000"/>
                </a:solidFill>
                <a:effectLst/>
                <a:latin typeface="Verdana" panose="020B0604030504040204" pitchFamily="34" charset="0"/>
                <a:ea typeface="MJXc-TeX-math-I"/>
              </a:rPr>
              <a:t>n</a:t>
            </a:r>
            <a:r>
              <a:rPr kumimoji="0" lang="zh-CN" altLang="zh-CN" sz="2000" b="0" i="0" u="none" strike="noStrike" cap="none" normalizeH="0" baseline="0" dirty="0">
                <a:ln>
                  <a:noFill/>
                </a:ln>
                <a:solidFill>
                  <a:srgbClr val="000000"/>
                </a:solidFill>
                <a:effectLst/>
                <a:latin typeface="Verdana" panose="020B0604030504040204" pitchFamily="34" charset="0"/>
                <a:ea typeface="MJXc-TeX-main-R"/>
              </a:rPr>
              <a:t>)</a:t>
            </a:r>
            <a:r>
              <a:rPr kumimoji="0" lang="zh-CN" altLang="zh-CN" sz="2000" b="0" i="0" u="none" strike="noStrike" cap="none" normalizeH="0" baseline="0" dirty="0">
                <a:ln>
                  <a:noFill/>
                </a:ln>
                <a:solidFill>
                  <a:srgbClr val="000000"/>
                </a:solidFill>
                <a:effectLst/>
                <a:latin typeface="Verdana" panose="020B0604030504040204" pitchFamily="34" charset="0"/>
              </a:rPr>
              <a:t>O(log⁡n)</a:t>
            </a:r>
            <a:r>
              <a:rPr kumimoji="0" lang="zh-CN" altLang="zh-CN" b="0" i="0" u="none" strike="noStrike" cap="none" normalizeH="0" baseline="0" dirty="0">
                <a:ln>
                  <a:noFill/>
                </a:ln>
                <a:solidFill>
                  <a:srgbClr val="000000"/>
                </a:solidFill>
                <a:effectLst/>
                <a:latin typeface="Verdana" panose="020B0604030504040204" pitchFamily="34" charset="0"/>
              </a:rPr>
              <a:t>.</a:t>
            </a:r>
            <a:endParaRPr kumimoji="0" lang="zh-CN" altLang="zh-CN"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Verdana" panose="020B0604030504040204" pitchFamily="34" charset="0"/>
              </a:rPr>
              <a:t>And deleting and inserting new values can be done without shifting elements in memory, just like with Linked Lists.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3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6B5EDD-82F4-80F3-1554-7A07C386E375}"/>
              </a:ext>
            </a:extLst>
          </p:cNvPr>
          <p:cNvSpPr>
            <a:spLocks noGrp="1"/>
          </p:cNvSpPr>
          <p:nvPr>
            <p:ph type="title"/>
          </p:nvPr>
        </p:nvSpPr>
        <p:spPr/>
        <p:txBody>
          <a:bodyPr/>
          <a:lstStyle/>
          <a:p>
            <a:r>
              <a:rPr lang="en-US" altLang="zh-CN" dirty="0"/>
              <a:t>AVL</a:t>
            </a:r>
            <a:r>
              <a:rPr lang="zh-CN" altLang="en-US" dirty="0"/>
              <a:t>树</a:t>
            </a:r>
          </a:p>
        </p:txBody>
      </p:sp>
      <p:sp>
        <p:nvSpPr>
          <p:cNvPr id="3" name="灯片编号占位符 2">
            <a:extLst>
              <a:ext uri="{FF2B5EF4-FFF2-40B4-BE49-F238E27FC236}">
                <a16:creationId xmlns:a16="http://schemas.microsoft.com/office/drawing/2014/main" id="{418D4A1D-E878-DDFA-27F7-AF1003DC402C}"/>
              </a:ext>
            </a:extLst>
          </p:cNvPr>
          <p:cNvSpPr>
            <a:spLocks noGrp="1"/>
          </p:cNvSpPr>
          <p:nvPr>
            <p:ph type="sldNum" sz="quarter" idx="4294967295"/>
          </p:nvPr>
        </p:nvSpPr>
        <p:spPr>
          <a:xfrm>
            <a:off x="11236325" y="6604000"/>
            <a:ext cx="955675" cy="254000"/>
          </a:xfrm>
        </p:spPr>
        <p:txBody>
          <a:bodyPr/>
          <a:lstStyle/>
          <a:p>
            <a:fld id="{CEB24D71-D3CD-4238-8384-7F99D478D4AE}" type="slidenum">
              <a:rPr lang="zh-CN" altLang="en-US" smtClean="0"/>
              <a:t>31</a:t>
            </a:fld>
            <a:endParaRPr lang="zh-CN" altLang="en-US"/>
          </a:p>
        </p:txBody>
      </p:sp>
      <p:sp>
        <p:nvSpPr>
          <p:cNvPr id="5" name="文本框 4">
            <a:extLst>
              <a:ext uri="{FF2B5EF4-FFF2-40B4-BE49-F238E27FC236}">
                <a16:creationId xmlns:a16="http://schemas.microsoft.com/office/drawing/2014/main" id="{CFC9A9EC-71D8-4183-C9CD-EB5CC975B569}"/>
              </a:ext>
            </a:extLst>
          </p:cNvPr>
          <p:cNvSpPr txBox="1"/>
          <p:nvPr/>
        </p:nvSpPr>
        <p:spPr>
          <a:xfrm>
            <a:off x="126970" y="1368926"/>
            <a:ext cx="6107836" cy="369332"/>
          </a:xfrm>
          <a:prstGeom prst="rect">
            <a:avLst/>
          </a:prstGeom>
          <a:noFill/>
        </p:spPr>
        <p:txBody>
          <a:bodyPr wrap="square">
            <a:spAutoFit/>
          </a:bodyPr>
          <a:lstStyle/>
          <a:p>
            <a:pPr algn="l"/>
            <a:r>
              <a:rPr lang="en-US" altLang="zh-CN" b="0" i="0" dirty="0">
                <a:solidFill>
                  <a:srgbClr val="1D1D20"/>
                </a:solidFill>
                <a:effectLst/>
                <a:latin typeface="楷体" panose="02010609060101010101" pitchFamily="49" charset="-122"/>
                <a:ea typeface="楷体" panose="02010609060101010101" pitchFamily="49" charset="-122"/>
              </a:rPr>
              <a:t>7.5.1   AVL </a:t>
            </a:r>
            <a:r>
              <a:rPr lang="zh-CN" altLang="en-US" b="0" i="0" dirty="0">
                <a:solidFill>
                  <a:srgbClr val="1D1D20"/>
                </a:solidFill>
                <a:effectLst/>
                <a:latin typeface="楷体" panose="02010609060101010101" pitchFamily="49" charset="-122"/>
                <a:ea typeface="楷体" panose="02010609060101010101" pitchFamily="49" charset="-122"/>
              </a:rPr>
              <a:t>树常见术语</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0DD69CC-6DE7-9A94-96E3-139960C35DB5}"/>
                  </a:ext>
                </a:extLst>
              </p:cNvPr>
              <p:cNvSpPr txBox="1"/>
              <p:nvPr/>
            </p:nvSpPr>
            <p:spPr>
              <a:xfrm>
                <a:off x="126970" y="1839897"/>
                <a:ext cx="11614148" cy="2375907"/>
              </a:xfrm>
              <a:prstGeom prst="rect">
                <a:avLst/>
              </a:prstGeom>
              <a:noFill/>
            </p:spPr>
            <p:txBody>
              <a:bodyPr wrap="square">
                <a:spAutoFit/>
              </a:bodyPr>
              <a:lstStyle/>
              <a:p>
                <a:pPr marL="285750" indent="-285750" algn="l">
                  <a:buFont typeface="Arial" panose="020B0604020202020204" pitchFamily="34" charset="0"/>
                  <a:buChar char="•"/>
                </a:pPr>
                <a:r>
                  <a:rPr lang="zh-CN" altLang="en-US" b="1" i="0" dirty="0">
                    <a:solidFill>
                      <a:srgbClr val="1D1D20"/>
                    </a:solidFill>
                    <a:effectLst/>
                    <a:latin typeface="楷体" panose="02010609060101010101" pitchFamily="49" charset="-122"/>
                    <a:ea typeface="楷体" panose="02010609060101010101" pitchFamily="49" charset="-122"/>
                  </a:rPr>
                  <a:t>节点平衡因子</a:t>
                </a:r>
              </a:p>
              <a:p>
                <a:pPr algn="l"/>
                <a:r>
                  <a:rPr lang="zh-CN" altLang="en-US" b="0" i="0" dirty="0">
                    <a:solidFill>
                      <a:srgbClr val="1D1D20"/>
                    </a:solidFill>
                    <a:effectLst/>
                    <a:latin typeface="楷体" panose="02010609060101010101" pitchFamily="49" charset="-122"/>
                    <a:ea typeface="楷体" panose="02010609060101010101" pitchFamily="49" charset="-122"/>
                  </a:rPr>
                  <a:t>节点的</a:t>
                </a:r>
                <a:r>
                  <a:rPr lang="zh-CN" altLang="en-US" b="0" i="0" u="sng" dirty="0">
                    <a:solidFill>
                      <a:srgbClr val="1D1D20"/>
                    </a:solidFill>
                    <a:effectLst/>
                    <a:latin typeface="楷体" panose="02010609060101010101" pitchFamily="49" charset="-122"/>
                    <a:ea typeface="楷体" panose="02010609060101010101" pitchFamily="49" charset="-122"/>
                  </a:rPr>
                  <a:t>平衡因子（</a:t>
                </a:r>
                <a:r>
                  <a:rPr lang="en-US" altLang="zh-CN" b="0" i="0" u="sng" dirty="0">
                    <a:solidFill>
                      <a:srgbClr val="1D1D20"/>
                    </a:solidFill>
                    <a:effectLst/>
                    <a:latin typeface="楷体" panose="02010609060101010101" pitchFamily="49" charset="-122"/>
                    <a:ea typeface="楷体" panose="02010609060101010101" pitchFamily="49" charset="-122"/>
                  </a:rPr>
                  <a:t>balance factor</a:t>
                </a:r>
                <a:r>
                  <a:rPr lang="zh-CN" altLang="en-US" b="0" i="0" u="sng" dirty="0">
                    <a:solidFill>
                      <a:srgbClr val="1D1D20"/>
                    </a:solidFill>
                    <a:effectLst/>
                    <a:latin typeface="楷体" panose="02010609060101010101" pitchFamily="49" charset="-122"/>
                    <a:ea typeface="楷体" panose="02010609060101010101" pitchFamily="49" charset="-122"/>
                  </a:rPr>
                  <a:t>）</a:t>
                </a:r>
                <a:r>
                  <a:rPr lang="zh-CN" altLang="en-US" b="0" i="0" dirty="0">
                    <a:solidFill>
                      <a:srgbClr val="1D1D20"/>
                    </a:solidFill>
                    <a:effectLst/>
                    <a:latin typeface="楷体" panose="02010609060101010101" pitchFamily="49" charset="-122"/>
                    <a:ea typeface="楷体" panose="02010609060101010101" pitchFamily="49" charset="-122"/>
                  </a:rPr>
                  <a:t>定义为</a:t>
                </a:r>
                <a:r>
                  <a:rPr lang="en-US" altLang="zh-CN" b="0" i="0" dirty="0">
                    <a:solidFill>
                      <a:srgbClr val="1D1D20"/>
                    </a:solidFill>
                    <a:effectLst/>
                    <a:latin typeface="楷体" panose="02010609060101010101" pitchFamily="49" charset="-122"/>
                    <a:ea typeface="楷体" panose="02010609060101010101" pitchFamily="49" charset="-122"/>
                  </a:rPr>
                  <a:t>:  </a:t>
                </a:r>
                <a:r>
                  <a:rPr lang="zh-CN" altLang="en-US" b="0" i="0" dirty="0">
                    <a:solidFill>
                      <a:srgbClr val="1D1D20"/>
                    </a:solidFill>
                    <a:effectLst/>
                    <a:latin typeface="楷体" panose="02010609060101010101" pitchFamily="49" charset="-122"/>
                    <a:ea typeface="楷体" panose="02010609060101010101" pitchFamily="49" charset="-122"/>
                  </a:rPr>
                  <a:t>节点</a:t>
                </a:r>
                <a:r>
                  <a:rPr lang="zh-CN" altLang="en-US" b="1" i="0" dirty="0">
                    <a:solidFill>
                      <a:srgbClr val="1D1D20"/>
                    </a:solidFill>
                    <a:effectLst/>
                    <a:latin typeface="楷体" panose="02010609060101010101" pitchFamily="49" charset="-122"/>
                    <a:ea typeface="楷体" panose="02010609060101010101" pitchFamily="49" charset="-122"/>
                  </a:rPr>
                  <a:t>左子树的高度</a:t>
                </a:r>
                <a:r>
                  <a:rPr lang="zh-CN" altLang="en-US" b="0" i="0" dirty="0">
                    <a:solidFill>
                      <a:srgbClr val="1D1D20"/>
                    </a:solidFill>
                    <a:effectLst/>
                    <a:latin typeface="楷体" panose="02010609060101010101" pitchFamily="49" charset="-122"/>
                    <a:ea typeface="楷体" panose="02010609060101010101" pitchFamily="49" charset="-122"/>
                  </a:rPr>
                  <a:t>减去</a:t>
                </a:r>
                <a:r>
                  <a:rPr lang="zh-CN" altLang="en-US" b="1" i="0" dirty="0">
                    <a:solidFill>
                      <a:srgbClr val="1D1D20"/>
                    </a:solidFill>
                    <a:effectLst/>
                    <a:latin typeface="楷体" panose="02010609060101010101" pitchFamily="49" charset="-122"/>
                    <a:ea typeface="楷体" panose="02010609060101010101" pitchFamily="49" charset="-122"/>
                  </a:rPr>
                  <a:t>右子树的高度</a:t>
                </a:r>
                <a:r>
                  <a:rPr lang="en-US" altLang="zh-CN" b="1" i="0" dirty="0">
                    <a:solidFill>
                      <a:srgbClr val="1D1D20"/>
                    </a:solidFill>
                    <a:effectLst/>
                    <a:latin typeface="楷体" panose="02010609060101010101" pitchFamily="49" charset="-122"/>
                    <a:ea typeface="楷体" panose="02010609060101010101" pitchFamily="49" charset="-122"/>
                  </a:rPr>
                  <a:t>.</a:t>
                </a:r>
                <a:r>
                  <a:rPr lang="zh-CN" altLang="en-US" b="0" i="0" dirty="0">
                    <a:solidFill>
                      <a:srgbClr val="1D1D20"/>
                    </a:solidFill>
                    <a:effectLst/>
                    <a:latin typeface="楷体" panose="02010609060101010101" pitchFamily="49" charset="-122"/>
                    <a:ea typeface="楷体" panose="02010609060101010101" pitchFamily="49" charset="-122"/>
                  </a:rPr>
                  <a:t>同时</a:t>
                </a:r>
                <a:r>
                  <a:rPr lang="en-US" altLang="zh-CN" b="0" i="0" dirty="0">
                    <a:solidFill>
                      <a:srgbClr val="1D1D20"/>
                    </a:solidFill>
                    <a:effectLst/>
                    <a:latin typeface="楷体" panose="02010609060101010101" pitchFamily="49" charset="-122"/>
                    <a:ea typeface="楷体" panose="02010609060101010101" pitchFamily="49" charset="-122"/>
                  </a:rPr>
                  <a:t>,</a:t>
                </a:r>
                <a:r>
                  <a:rPr lang="zh-CN" altLang="en-US" b="0" i="0" dirty="0">
                    <a:solidFill>
                      <a:srgbClr val="1D1D20"/>
                    </a:solidFill>
                    <a:effectLst/>
                    <a:latin typeface="楷体" panose="02010609060101010101" pitchFamily="49" charset="-122"/>
                    <a:ea typeface="楷体" panose="02010609060101010101" pitchFamily="49" charset="-122"/>
                  </a:rPr>
                  <a:t>规定空节点的</a:t>
                </a:r>
                <a:r>
                  <a:rPr lang="zh-CN" altLang="en-US" i="0" dirty="0">
                    <a:solidFill>
                      <a:srgbClr val="FF0000"/>
                    </a:solidFill>
                    <a:effectLst/>
                    <a:latin typeface="楷体" panose="02010609060101010101" pitchFamily="49" charset="-122"/>
                    <a:ea typeface="楷体" panose="02010609060101010101" pitchFamily="49" charset="-122"/>
                  </a:rPr>
                  <a:t>平衡因子为 </a:t>
                </a:r>
                <a:r>
                  <a:rPr lang="en-US" altLang="zh-CN" i="0" dirty="0">
                    <a:solidFill>
                      <a:srgbClr val="FF0000"/>
                    </a:solidFill>
                    <a:effectLst/>
                    <a:latin typeface="楷体" panose="02010609060101010101" pitchFamily="49" charset="-122"/>
                    <a:ea typeface="楷体" panose="02010609060101010101" pitchFamily="49" charset="-122"/>
                  </a:rPr>
                  <a:t>0 .</a:t>
                </a:r>
                <a:endParaRPr lang="en-US" altLang="zh-CN" i="0" dirty="0">
                  <a:solidFill>
                    <a:srgbClr val="1D1D20"/>
                  </a:solidFill>
                  <a:effectLst/>
                  <a:latin typeface="楷体" panose="02010609060101010101" pitchFamily="49" charset="-122"/>
                  <a:ea typeface="楷体" panose="02010609060101010101" pitchFamily="49" charset="-122"/>
                </a:endParaRPr>
              </a:p>
              <a:p>
                <a:pPr algn="l"/>
                <a:endParaRPr lang="en-US" altLang="zh-CN" b="1" i="0" dirty="0">
                  <a:solidFill>
                    <a:srgbClr val="1D1D20"/>
                  </a:solidFill>
                  <a:effectLst/>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b="1" i="0" dirty="0">
                    <a:solidFill>
                      <a:srgbClr val="1D1D20"/>
                    </a:solidFill>
                    <a:effectLst/>
                    <a:latin typeface="楷体" panose="02010609060101010101" pitchFamily="49" charset="-122"/>
                    <a:ea typeface="楷体" panose="02010609060101010101" pitchFamily="49" charset="-122"/>
                  </a:rPr>
                  <a:t>AVL </a:t>
                </a:r>
                <a:r>
                  <a:rPr lang="zh-CN" altLang="en-US" b="1" i="0" dirty="0">
                    <a:solidFill>
                      <a:srgbClr val="1D1D20"/>
                    </a:solidFill>
                    <a:effectLst/>
                    <a:latin typeface="楷体" panose="02010609060101010101" pitchFamily="49" charset="-122"/>
                    <a:ea typeface="楷体" panose="02010609060101010101" pitchFamily="49" charset="-122"/>
                  </a:rPr>
                  <a:t>树</a:t>
                </a:r>
                <a:r>
                  <a:rPr lang="en-US" altLang="zh-CN" b="1" i="0" dirty="0">
                    <a:solidFill>
                      <a:srgbClr val="1D1D20"/>
                    </a:solidFill>
                    <a:effectLst/>
                    <a:latin typeface="楷体" panose="02010609060101010101" pitchFamily="49" charset="-122"/>
                    <a:ea typeface="楷体" panose="02010609060101010101" pitchFamily="49" charset="-122"/>
                  </a:rPr>
                  <a:t>:   </a:t>
                </a:r>
                <a:r>
                  <a:rPr lang="zh-CN" altLang="en-US" b="0" i="0" dirty="0">
                    <a:solidFill>
                      <a:srgbClr val="1D1D20"/>
                    </a:solidFill>
                    <a:effectLst/>
                    <a:latin typeface="楷体" panose="02010609060101010101" pitchFamily="49" charset="-122"/>
                    <a:ea typeface="楷体" panose="02010609060101010101" pitchFamily="49" charset="-122"/>
                  </a:rPr>
                  <a:t>既是二叉搜索树</a:t>
                </a:r>
                <a:r>
                  <a:rPr lang="en-US" altLang="zh-CN" b="0" i="0" dirty="0">
                    <a:solidFill>
                      <a:srgbClr val="1D1D20"/>
                    </a:solidFill>
                    <a:effectLst/>
                    <a:latin typeface="楷体" panose="02010609060101010101" pitchFamily="49" charset="-122"/>
                    <a:ea typeface="楷体" panose="02010609060101010101" pitchFamily="49" charset="-122"/>
                  </a:rPr>
                  <a:t>(</a:t>
                </a:r>
                <a:r>
                  <a:rPr lang="en-US" altLang="zh-CN" b="1" i="0" dirty="0">
                    <a:solidFill>
                      <a:srgbClr val="1D1D20"/>
                    </a:solidFill>
                    <a:effectLst/>
                    <a:latin typeface="楷体" panose="02010609060101010101" pitchFamily="49" charset="-122"/>
                    <a:ea typeface="楷体" panose="02010609060101010101" pitchFamily="49" charset="-122"/>
                  </a:rPr>
                  <a:t>BST</a:t>
                </a:r>
                <a:r>
                  <a:rPr lang="en-US" altLang="zh-CN" b="0" i="0" dirty="0">
                    <a:solidFill>
                      <a:srgbClr val="1D1D20"/>
                    </a:solidFill>
                    <a:effectLst/>
                    <a:latin typeface="楷体" panose="02010609060101010101" pitchFamily="49" charset="-122"/>
                    <a:ea typeface="楷体" panose="02010609060101010101" pitchFamily="49" charset="-122"/>
                  </a:rPr>
                  <a:t>)</a:t>
                </a:r>
                <a:r>
                  <a:rPr lang="zh-CN" altLang="en-US" b="0" i="0" dirty="0">
                    <a:solidFill>
                      <a:srgbClr val="1D1D20"/>
                    </a:solidFill>
                    <a:effectLst/>
                    <a:latin typeface="楷体" panose="02010609060101010101" pitchFamily="49" charset="-122"/>
                    <a:ea typeface="楷体" panose="02010609060101010101" pitchFamily="49" charset="-122"/>
                  </a:rPr>
                  <a:t>，也是平衡二叉树，同时满足这两类二叉树的所有性质，因此是一种平衡二叉搜索树（</a:t>
                </a:r>
                <a:r>
                  <a:rPr lang="en-US" altLang="zh-CN" b="0" i="0" dirty="0">
                    <a:solidFill>
                      <a:srgbClr val="1D1D20"/>
                    </a:solidFill>
                    <a:effectLst/>
                    <a:latin typeface="楷体" panose="02010609060101010101" pitchFamily="49" charset="-122"/>
                    <a:ea typeface="楷体" panose="02010609060101010101" pitchFamily="49" charset="-122"/>
                  </a:rPr>
                  <a:t>balanced binary search tree</a:t>
                </a:r>
                <a:r>
                  <a:rPr lang="zh-CN" altLang="en-US" b="0" i="0" dirty="0">
                    <a:solidFill>
                      <a:srgbClr val="1D1D20"/>
                    </a:solidFill>
                    <a:effectLst/>
                    <a:latin typeface="楷体" panose="02010609060101010101" pitchFamily="49" charset="-122"/>
                    <a:ea typeface="楷体" panose="02010609060101010101" pitchFamily="49" charset="-122"/>
                  </a:rPr>
                  <a:t>） 。设平衡因子为 </a:t>
                </a:r>
                <a14:m>
                  <m:oMath xmlns:m="http://schemas.openxmlformats.org/officeDocument/2006/math">
                    <m:r>
                      <a:rPr lang="en-US" altLang="zh-CN" b="0" i="1" dirty="0" smtClean="0">
                        <a:solidFill>
                          <a:srgbClr val="1D1D20"/>
                        </a:solidFill>
                        <a:effectLst/>
                        <a:latin typeface="Cambria Math" panose="02040503050406030204" pitchFamily="18" charset="0"/>
                      </a:rPr>
                      <m:t>𝑓</m:t>
                    </m:r>
                    <m:r>
                      <a:rPr lang="en-US" altLang="zh-CN" b="0" i="1" dirty="0" smtClean="0">
                        <a:solidFill>
                          <a:srgbClr val="1D1D20"/>
                        </a:solidFill>
                        <a:effectLst/>
                        <a:latin typeface="Cambria Math" panose="02040503050406030204" pitchFamily="18" charset="0"/>
                      </a:rPr>
                      <m:t> </m:t>
                    </m:r>
                  </m:oMath>
                </a14:m>
                <a:r>
                  <a:rPr lang="zh-CN" altLang="en-US" b="0" i="0" dirty="0">
                    <a:solidFill>
                      <a:srgbClr val="1D1D20"/>
                    </a:solidFill>
                    <a:effectLst/>
                    <a:latin typeface="楷体" panose="02010609060101010101" pitchFamily="49" charset="-122"/>
                    <a:ea typeface="楷体" panose="02010609060101010101" pitchFamily="49" charset="-122"/>
                  </a:rPr>
                  <a:t>，则一棵 </a:t>
                </a:r>
                <a:r>
                  <a:rPr lang="en-US" altLang="zh-CN" b="0" i="0" dirty="0">
                    <a:solidFill>
                      <a:srgbClr val="1D1D20"/>
                    </a:solidFill>
                    <a:effectLst/>
                    <a:latin typeface="楷体" panose="02010609060101010101" pitchFamily="49" charset="-122"/>
                    <a:ea typeface="楷体" panose="02010609060101010101" pitchFamily="49" charset="-122"/>
                  </a:rPr>
                  <a:t>AVL </a:t>
                </a:r>
                <a:r>
                  <a:rPr lang="zh-CN" altLang="en-US" b="0" i="0" dirty="0">
                    <a:solidFill>
                      <a:srgbClr val="1D1D20"/>
                    </a:solidFill>
                    <a:effectLst/>
                    <a:latin typeface="楷体" panose="02010609060101010101" pitchFamily="49" charset="-122"/>
                    <a:ea typeface="楷体" panose="02010609060101010101" pitchFamily="49" charset="-122"/>
                  </a:rPr>
                  <a:t>树的任意节点的平衡因子皆满足 </a:t>
                </a:r>
                <a14:m>
                  <m:oMath xmlns:m="http://schemas.openxmlformats.org/officeDocument/2006/math">
                    <m:r>
                      <a:rPr lang="zh-CN" altLang="en-US" b="0" i="1" dirty="0" smtClean="0">
                        <a:solidFill>
                          <a:srgbClr val="FF0000"/>
                        </a:solidFill>
                        <a:effectLst/>
                        <a:latin typeface="Cambria Math" panose="02040503050406030204" pitchFamily="18" charset="0"/>
                      </a:rPr>
                      <m:t>−</m:t>
                    </m:r>
                    <m:r>
                      <a:rPr lang="en-US" altLang="zh-CN" b="0" i="1" dirty="0" smtClean="0">
                        <a:solidFill>
                          <a:srgbClr val="FF0000"/>
                        </a:solidFill>
                        <a:effectLst/>
                        <a:latin typeface="Cambria Math" panose="02040503050406030204" pitchFamily="18" charset="0"/>
                      </a:rPr>
                      <m:t>1≤</m:t>
                    </m:r>
                    <m:r>
                      <a:rPr lang="en-US" altLang="zh-CN" b="0" i="1" dirty="0" smtClean="0">
                        <a:solidFill>
                          <a:srgbClr val="FF0000"/>
                        </a:solidFill>
                        <a:effectLst/>
                        <a:latin typeface="Cambria Math" panose="02040503050406030204" pitchFamily="18" charset="0"/>
                      </a:rPr>
                      <m:t>𝑓</m:t>
                    </m:r>
                    <m:r>
                      <a:rPr lang="en-US" altLang="zh-CN" b="0" i="1" dirty="0" smtClean="0">
                        <a:solidFill>
                          <a:srgbClr val="FF0000"/>
                        </a:solidFill>
                        <a:effectLst/>
                        <a:latin typeface="Cambria Math" panose="02040503050406030204" pitchFamily="18" charset="0"/>
                      </a:rPr>
                      <m:t>≤1 </m:t>
                    </m:r>
                  </m:oMath>
                </a14:m>
                <a:r>
                  <a:rPr lang="zh-CN" altLang="en-US" b="0" i="0" dirty="0">
                    <a:solidFill>
                      <a:srgbClr val="1D1D20"/>
                    </a:solidFill>
                    <a:effectLst/>
                    <a:latin typeface="楷体" panose="02010609060101010101" pitchFamily="49" charset="-122"/>
                    <a:ea typeface="楷体" panose="02010609060101010101" pitchFamily="49" charset="-122"/>
                  </a:rPr>
                  <a:t>。</a:t>
                </a:r>
                <a:endParaRPr lang="en-US" altLang="zh-CN" b="0" i="0" dirty="0">
                  <a:solidFill>
                    <a:srgbClr val="1D1D20"/>
                  </a:solidFill>
                  <a:effectLst/>
                  <a:latin typeface="楷体" panose="02010609060101010101" pitchFamily="49" charset="-122"/>
                  <a:ea typeface="楷体" panose="02010609060101010101" pitchFamily="49" charset="-122"/>
                </a:endParaRPr>
              </a:p>
              <a:p>
                <a:endParaRPr lang="zh-CN" altLang="en-US" dirty="0"/>
              </a:p>
            </p:txBody>
          </p:sp>
        </mc:Choice>
        <mc:Fallback xmlns="">
          <p:sp>
            <p:nvSpPr>
              <p:cNvPr id="7" name="文本框 6">
                <a:extLst>
                  <a:ext uri="{FF2B5EF4-FFF2-40B4-BE49-F238E27FC236}">
                    <a16:creationId xmlns:a16="http://schemas.microsoft.com/office/drawing/2014/main" id="{90DD69CC-6DE7-9A94-96E3-139960C35DB5}"/>
                  </a:ext>
                </a:extLst>
              </p:cNvPr>
              <p:cNvSpPr txBox="1">
                <a:spLocks noRot="1" noChangeAspect="1" noMove="1" noResize="1" noEditPoints="1" noAdjustHandles="1" noChangeArrowheads="1" noChangeShapeType="1" noTextEdit="1"/>
              </p:cNvSpPr>
              <p:nvPr/>
            </p:nvSpPr>
            <p:spPr>
              <a:xfrm>
                <a:off x="126970" y="1839897"/>
                <a:ext cx="11614148" cy="2375907"/>
              </a:xfrm>
              <a:prstGeom prst="rect">
                <a:avLst/>
              </a:prstGeom>
              <a:blipFill>
                <a:blip r:embed="rId2"/>
                <a:stretch>
                  <a:fillRect l="-472" t="-1538" r="-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712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35F38-F83D-42C8-E21B-C5DDED864B3A}"/>
              </a:ext>
            </a:extLst>
          </p:cNvPr>
          <p:cNvSpPr>
            <a:spLocks noGrp="1"/>
          </p:cNvSpPr>
          <p:nvPr>
            <p:ph type="title"/>
          </p:nvPr>
        </p:nvSpPr>
        <p:spPr/>
        <p:txBody>
          <a:bodyPr/>
          <a:lstStyle/>
          <a:p>
            <a:r>
              <a:rPr lang="en-US" altLang="zh-CN" dirty="0"/>
              <a:t>7.5.2   AVL </a:t>
            </a:r>
            <a:r>
              <a:rPr lang="zh-CN" altLang="en-US" dirty="0"/>
              <a:t>树旋转</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AB30CDF-5211-4F26-2DC8-EAA7D60C1FC1}"/>
                  </a:ext>
                </a:extLst>
              </p:cNvPr>
              <p:cNvSpPr txBox="1"/>
              <p:nvPr/>
            </p:nvSpPr>
            <p:spPr>
              <a:xfrm>
                <a:off x="166395" y="1348445"/>
                <a:ext cx="11859209" cy="1754326"/>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rPr>
                  <a:t>AVL </a:t>
                </a:r>
                <a:r>
                  <a:rPr lang="zh-CN" altLang="en-US" dirty="0">
                    <a:latin typeface="楷体" panose="02010609060101010101" pitchFamily="49" charset="-122"/>
                    <a:ea typeface="楷体" panose="02010609060101010101" pitchFamily="49" charset="-122"/>
                  </a:rPr>
                  <a:t>树的特点在于“旋转”操作，它能够在不影响二叉树的中序遍历序列的前提下，使失衡节点重新恢复平衡。换句话说，旋转操作既能保持“二叉搜索树”的性质，也能使树重新变为“平衡二叉树”。</a:t>
                </a:r>
              </a:p>
              <a:p>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我们将平衡因子绝对值 </a:t>
                </a:r>
                <a14:m>
                  <m:oMath xmlns:m="http://schemas.openxmlformats.org/officeDocument/2006/math">
                    <m:r>
                      <a:rPr lang="en-US" altLang="zh-CN" b="0" i="1" smtClean="0">
                        <a:latin typeface="Cambria Math" panose="02040503050406030204" pitchFamily="18" charset="0"/>
                        <a:ea typeface="楷体" panose="02010609060101010101" pitchFamily="49" charset="-122"/>
                      </a:rPr>
                      <m:t>&gt;1</m:t>
                    </m:r>
                  </m:oMath>
                </a14:m>
                <a:r>
                  <a:rPr lang="zh-CN" altLang="en-US" dirty="0">
                    <a:latin typeface="楷体" panose="02010609060101010101" pitchFamily="49" charset="-122"/>
                    <a:ea typeface="楷体" panose="02010609060101010101" pitchFamily="49" charset="-122"/>
                  </a:rPr>
                  <a:t> 的节点称为“</a:t>
                </a:r>
                <a:r>
                  <a:rPr lang="zh-CN" altLang="en-US" b="1" dirty="0">
                    <a:solidFill>
                      <a:srgbClr val="FF0000"/>
                    </a:solidFill>
                    <a:latin typeface="楷体" panose="02010609060101010101" pitchFamily="49" charset="-122"/>
                    <a:ea typeface="楷体" panose="02010609060101010101" pitchFamily="49" charset="-122"/>
                  </a:rPr>
                  <a:t>失衡节点</a:t>
                </a:r>
                <a:r>
                  <a:rPr lang="zh-CN" altLang="en-US" dirty="0">
                    <a:latin typeface="楷体" panose="02010609060101010101" pitchFamily="49" charset="-122"/>
                    <a:ea typeface="楷体" panose="02010609060101010101" pitchFamily="49" charset="-122"/>
                  </a:rPr>
                  <a:t>”。</a:t>
                </a:r>
                <a:br>
                  <a:rPr lang="en-US" altLang="zh-CN" dirty="0">
                    <a:latin typeface="楷体" panose="02010609060101010101" pitchFamily="49" charset="-122"/>
                    <a:ea typeface="楷体" panose="02010609060101010101" pitchFamily="49" charset="-122"/>
                  </a:rPr>
                </a:br>
                <a:r>
                  <a:rPr lang="zh-CN" altLang="en-US" dirty="0">
                    <a:latin typeface="楷体" panose="02010609060101010101" pitchFamily="49" charset="-122"/>
                    <a:ea typeface="楷体" panose="02010609060101010101" pitchFamily="49" charset="-122"/>
                  </a:rPr>
                  <a:t>根据节点失衡情况的不同，旋转操作分为四种：</a:t>
                </a:r>
                <a:r>
                  <a:rPr lang="zh-CN" altLang="en-US" dirty="0">
                    <a:solidFill>
                      <a:srgbClr val="FF0000"/>
                    </a:solidFill>
                    <a:latin typeface="楷体" panose="02010609060101010101" pitchFamily="49" charset="-122"/>
                    <a:ea typeface="楷体" panose="02010609060101010101" pitchFamily="49" charset="-122"/>
                  </a:rPr>
                  <a:t>右旋、左旋、先右旋后左旋、先左旋后右旋</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下面详细介绍这些旋转操作。</a:t>
                </a:r>
              </a:p>
            </p:txBody>
          </p:sp>
        </mc:Choice>
        <mc:Fallback xmlns="">
          <p:sp>
            <p:nvSpPr>
              <p:cNvPr id="4" name="文本框 3">
                <a:extLst>
                  <a:ext uri="{FF2B5EF4-FFF2-40B4-BE49-F238E27FC236}">
                    <a16:creationId xmlns:a16="http://schemas.microsoft.com/office/drawing/2014/main" id="{AAB30CDF-5211-4F26-2DC8-EAA7D60C1FC1}"/>
                  </a:ext>
                </a:extLst>
              </p:cNvPr>
              <p:cNvSpPr txBox="1">
                <a:spLocks noRot="1" noChangeAspect="1" noMove="1" noResize="1" noEditPoints="1" noAdjustHandles="1" noChangeArrowheads="1" noChangeShapeType="1" noTextEdit="1"/>
              </p:cNvSpPr>
              <p:nvPr/>
            </p:nvSpPr>
            <p:spPr>
              <a:xfrm>
                <a:off x="166395" y="1348445"/>
                <a:ext cx="11859209" cy="1754326"/>
              </a:xfrm>
              <a:prstGeom prst="rect">
                <a:avLst/>
              </a:prstGeom>
              <a:blipFill>
                <a:blip r:embed="rId3"/>
                <a:stretch>
                  <a:fillRect l="-411" t="-1736" r="-257" b="-451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B09F4F9-4BA4-95FB-7A76-4C81D66C434F}"/>
              </a:ext>
            </a:extLst>
          </p:cNvPr>
          <p:cNvSpPr txBox="1"/>
          <p:nvPr/>
        </p:nvSpPr>
        <p:spPr>
          <a:xfrm>
            <a:off x="3033944" y="3246553"/>
            <a:ext cx="6103398" cy="369332"/>
          </a:xfrm>
          <a:prstGeom prst="rect">
            <a:avLst/>
          </a:prstGeom>
          <a:noFill/>
        </p:spPr>
        <p:txBody>
          <a:bodyPr wrap="square">
            <a:spAutoFit/>
          </a:bodyPr>
          <a:lstStyle/>
          <a:p>
            <a:r>
              <a:rPr lang="en-US" altLang="zh-CN" dirty="0">
                <a:hlinkClick r:id="rId4"/>
              </a:rPr>
              <a:t>7.5   AVL </a:t>
            </a:r>
            <a:r>
              <a:rPr lang="zh-CN" altLang="en-US" dirty="0">
                <a:hlinkClick r:id="rId4"/>
              </a:rPr>
              <a:t>树 * </a:t>
            </a:r>
            <a:r>
              <a:rPr lang="en-US" altLang="zh-CN" dirty="0">
                <a:hlinkClick r:id="rId4"/>
              </a:rPr>
              <a:t>- Hello </a:t>
            </a:r>
            <a:r>
              <a:rPr lang="zh-CN" altLang="en-US" dirty="0">
                <a:hlinkClick r:id="rId4"/>
              </a:rPr>
              <a:t>算法 </a:t>
            </a:r>
            <a:r>
              <a:rPr lang="en-US" altLang="zh-CN" dirty="0">
                <a:hlinkClick r:id="rId4"/>
              </a:rPr>
              <a:t>(hello-algo.com)</a:t>
            </a:r>
            <a:endParaRPr lang="zh-CN" altLang="en-US" dirty="0"/>
          </a:p>
        </p:txBody>
      </p:sp>
    </p:spTree>
    <p:extLst>
      <p:ext uri="{BB962C8B-B14F-4D97-AF65-F5344CB8AC3E}">
        <p14:creationId xmlns:p14="http://schemas.microsoft.com/office/powerpoint/2010/main" val="197693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DA3C7-7C17-B21E-D343-F38D2899FEA8}"/>
              </a:ext>
            </a:extLst>
          </p:cNvPr>
          <p:cNvSpPr>
            <a:spLocks noGrp="1"/>
          </p:cNvSpPr>
          <p:nvPr>
            <p:ph type="title"/>
          </p:nvPr>
        </p:nvSpPr>
        <p:spPr/>
        <p:txBody>
          <a:bodyPr/>
          <a:lstStyle/>
          <a:p>
            <a:r>
              <a:rPr lang="en-US" altLang="zh-CN" dirty="0"/>
              <a:t>AVL Tree Data Structure</a:t>
            </a:r>
            <a:endParaRPr lang="zh-CN" altLang="en-US" dirty="0"/>
          </a:p>
        </p:txBody>
      </p:sp>
      <p:sp>
        <p:nvSpPr>
          <p:cNvPr id="4" name="文本框 3">
            <a:extLst>
              <a:ext uri="{FF2B5EF4-FFF2-40B4-BE49-F238E27FC236}">
                <a16:creationId xmlns:a16="http://schemas.microsoft.com/office/drawing/2014/main" id="{3D98E45D-8A6C-8CB0-ECC6-4C3AAE0345E2}"/>
              </a:ext>
            </a:extLst>
          </p:cNvPr>
          <p:cNvSpPr txBox="1"/>
          <p:nvPr/>
        </p:nvSpPr>
        <p:spPr>
          <a:xfrm>
            <a:off x="480237" y="1331693"/>
            <a:ext cx="9677400" cy="646331"/>
          </a:xfrm>
          <a:prstGeom prst="rect">
            <a:avLst/>
          </a:prstGeom>
          <a:noFill/>
        </p:spPr>
        <p:txBody>
          <a:bodyPr wrap="square">
            <a:spAutoFit/>
          </a:bodyPr>
          <a:lstStyle/>
          <a:p>
            <a:r>
              <a:rPr lang="en-US" altLang="zh-CN" b="0" i="1" dirty="0">
                <a:solidFill>
                  <a:srgbClr val="273239"/>
                </a:solidFill>
                <a:effectLst/>
                <a:latin typeface="Nunito" pitchFamily="2" charset="0"/>
              </a:rPr>
              <a:t>An </a:t>
            </a:r>
            <a:r>
              <a:rPr lang="en-US" altLang="zh-CN" b="1" i="1" dirty="0">
                <a:solidFill>
                  <a:srgbClr val="273239"/>
                </a:solidFill>
                <a:effectLst/>
                <a:latin typeface="Nunito" pitchFamily="2" charset="0"/>
              </a:rPr>
              <a:t>AVL tree</a:t>
            </a:r>
            <a:r>
              <a:rPr lang="en-US" altLang="zh-CN" b="0" i="1" dirty="0">
                <a:solidFill>
                  <a:srgbClr val="273239"/>
                </a:solidFill>
                <a:effectLst/>
                <a:latin typeface="Nunito" pitchFamily="2" charset="0"/>
              </a:rPr>
              <a:t> defined as a self-balancing </a:t>
            </a:r>
            <a:r>
              <a:rPr lang="en-US" altLang="zh-CN" b="1" i="1" u="sng" dirty="0">
                <a:effectLst/>
                <a:latin typeface="Nunito" pitchFamily="2" charset="0"/>
                <a:hlinkClick r:id="rId3"/>
              </a:rPr>
              <a:t>Binary Search Tree</a:t>
            </a:r>
            <a:r>
              <a:rPr lang="en-US" altLang="zh-CN" b="0" i="1" dirty="0">
                <a:solidFill>
                  <a:srgbClr val="273239"/>
                </a:solidFill>
                <a:effectLst/>
                <a:latin typeface="Nunito" pitchFamily="2" charset="0"/>
              </a:rPr>
              <a:t> (BST) where the difference between heights of left and right subtrees for any node cannot be more than one.</a:t>
            </a:r>
            <a:endParaRPr lang="zh-CN" altLang="en-US" dirty="0"/>
          </a:p>
        </p:txBody>
      </p:sp>
      <p:sp>
        <p:nvSpPr>
          <p:cNvPr id="6" name="文本框 5">
            <a:extLst>
              <a:ext uri="{FF2B5EF4-FFF2-40B4-BE49-F238E27FC236}">
                <a16:creationId xmlns:a16="http://schemas.microsoft.com/office/drawing/2014/main" id="{F68D2F0E-E3CB-50A2-60DB-F08902C8694F}"/>
              </a:ext>
            </a:extLst>
          </p:cNvPr>
          <p:cNvSpPr txBox="1"/>
          <p:nvPr/>
        </p:nvSpPr>
        <p:spPr>
          <a:xfrm>
            <a:off x="480237" y="2061795"/>
            <a:ext cx="9216656" cy="646331"/>
          </a:xfrm>
          <a:prstGeom prst="rect">
            <a:avLst/>
          </a:prstGeom>
          <a:noFill/>
        </p:spPr>
        <p:txBody>
          <a:bodyPr wrap="square">
            <a:spAutoFit/>
          </a:bodyPr>
          <a:lstStyle/>
          <a:p>
            <a:r>
              <a:rPr lang="en-US" altLang="zh-CN" b="0" i="0" dirty="0">
                <a:solidFill>
                  <a:srgbClr val="273239"/>
                </a:solidFill>
                <a:effectLst/>
                <a:latin typeface="Nunito" pitchFamily="2" charset="0"/>
              </a:rPr>
              <a:t>The difference between the heights of the left subtree and the right subtree for any node is known as the </a:t>
            </a:r>
            <a:r>
              <a:rPr lang="en-US" altLang="zh-CN" b="1" i="0" dirty="0">
                <a:solidFill>
                  <a:srgbClr val="273239"/>
                </a:solidFill>
                <a:effectLst/>
                <a:latin typeface="Nunito" pitchFamily="2" charset="0"/>
              </a:rPr>
              <a:t>balance factor</a:t>
            </a:r>
            <a:r>
              <a:rPr lang="en-US" altLang="zh-CN" b="0" i="0" dirty="0">
                <a:solidFill>
                  <a:srgbClr val="273239"/>
                </a:solidFill>
                <a:effectLst/>
                <a:latin typeface="Nunito" pitchFamily="2" charset="0"/>
              </a:rPr>
              <a:t> of the node.</a:t>
            </a:r>
            <a:endParaRPr lang="zh-CN" altLang="en-US" dirty="0"/>
          </a:p>
        </p:txBody>
      </p:sp>
      <p:sp>
        <p:nvSpPr>
          <p:cNvPr id="8" name="文本框 7">
            <a:extLst>
              <a:ext uri="{FF2B5EF4-FFF2-40B4-BE49-F238E27FC236}">
                <a16:creationId xmlns:a16="http://schemas.microsoft.com/office/drawing/2014/main" id="{2599F3E7-4B3F-7590-E0EF-D19013EC27EE}"/>
              </a:ext>
            </a:extLst>
          </p:cNvPr>
          <p:cNvSpPr txBox="1"/>
          <p:nvPr/>
        </p:nvSpPr>
        <p:spPr>
          <a:xfrm>
            <a:off x="581247" y="2969107"/>
            <a:ext cx="8564524" cy="646331"/>
          </a:xfrm>
          <a:prstGeom prst="rect">
            <a:avLst/>
          </a:prstGeom>
          <a:noFill/>
        </p:spPr>
        <p:txBody>
          <a:bodyPr wrap="square">
            <a:spAutoFit/>
          </a:bodyPr>
          <a:lstStyle/>
          <a:p>
            <a:r>
              <a:rPr lang="en-US" altLang="zh-CN" b="0" i="0" dirty="0">
                <a:solidFill>
                  <a:srgbClr val="273239"/>
                </a:solidFill>
                <a:effectLst/>
                <a:latin typeface="Nunito" pitchFamily="2" charset="0"/>
              </a:rPr>
              <a:t>AVL which is,  the </a:t>
            </a:r>
            <a:r>
              <a:rPr lang="en-US" altLang="zh-CN" dirty="0">
                <a:solidFill>
                  <a:srgbClr val="273239"/>
                </a:solidFill>
                <a:latin typeface="Nunito" pitchFamily="2" charset="0"/>
              </a:rPr>
              <a:t>heights </a:t>
            </a:r>
            <a:r>
              <a:rPr lang="en-US" altLang="zh-CN" b="0" i="0" dirty="0">
                <a:solidFill>
                  <a:srgbClr val="273239"/>
                </a:solidFill>
                <a:effectLst/>
                <a:latin typeface="Nunito" pitchFamily="2" charset="0"/>
              </a:rPr>
              <a:t>differences  of BST between the heights of left and right subtrees for every node are less than or equal to 1.</a:t>
            </a:r>
            <a:endParaRPr lang="zh-CN" altLang="en-US" dirty="0"/>
          </a:p>
        </p:txBody>
      </p:sp>
    </p:spTree>
    <p:extLst>
      <p:ext uri="{BB962C8B-B14F-4D97-AF65-F5344CB8AC3E}">
        <p14:creationId xmlns:p14="http://schemas.microsoft.com/office/powerpoint/2010/main" val="79205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15639-89A5-5FD3-86EA-5FC224B6DFF2}"/>
              </a:ext>
            </a:extLst>
          </p:cNvPr>
          <p:cNvSpPr>
            <a:spLocks noGrp="1"/>
          </p:cNvSpPr>
          <p:nvPr>
            <p:ph type="title"/>
          </p:nvPr>
        </p:nvSpPr>
        <p:spPr/>
        <p:txBody>
          <a:bodyPr/>
          <a:lstStyle/>
          <a:p>
            <a:r>
              <a:rPr lang="en-US" altLang="zh-CN" dirty="0"/>
              <a:t>Steps to follow for insertion:</a:t>
            </a:r>
            <a:endParaRPr lang="zh-CN" altLang="en-US" dirty="0"/>
          </a:p>
        </p:txBody>
      </p:sp>
      <p:pic>
        <p:nvPicPr>
          <p:cNvPr id="2050" name="Picture 2" descr="Lightbox">
            <a:extLst>
              <a:ext uri="{FF2B5EF4-FFF2-40B4-BE49-F238E27FC236}">
                <a16:creationId xmlns:a16="http://schemas.microsoft.com/office/drawing/2014/main" id="{586E5531-483D-1E41-87D7-E1525A2F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71" y="1367617"/>
            <a:ext cx="7929854" cy="4824220"/>
          </a:xfrm>
          <a:prstGeom prst="rect">
            <a:avLst/>
          </a:prstGeom>
          <a:noFill/>
          <a:extLst>
            <a:ext uri="{909E8E84-426E-40DD-AFC4-6F175D3DCCD1}">
              <a14:hiddenFill xmlns:a14="http://schemas.microsoft.com/office/drawing/2010/main">
                <a:solidFill>
                  <a:srgbClr val="FFFFFF"/>
                </a:solidFill>
              </a14:hiddenFill>
            </a:ext>
          </a:extLst>
        </p:spPr>
      </p:pic>
      <p:grpSp>
        <p:nvGrpSpPr>
          <p:cNvPr id="2058" name="组合 2057">
            <a:extLst>
              <a:ext uri="{FF2B5EF4-FFF2-40B4-BE49-F238E27FC236}">
                <a16:creationId xmlns:a16="http://schemas.microsoft.com/office/drawing/2014/main" id="{CB49F88C-C4DB-0C6D-0703-07F97720CD3F}"/>
              </a:ext>
            </a:extLst>
          </p:cNvPr>
          <p:cNvGrpSpPr/>
          <p:nvPr/>
        </p:nvGrpSpPr>
        <p:grpSpPr>
          <a:xfrm>
            <a:off x="7014011" y="2454251"/>
            <a:ext cx="2183400" cy="1079640"/>
            <a:chOff x="7014011" y="2454251"/>
            <a:chExt cx="2183400" cy="1079640"/>
          </a:xfrm>
        </p:grpSpPr>
        <mc:AlternateContent xmlns:mc="http://schemas.openxmlformats.org/markup-compatibility/2006" xmlns:p14="http://schemas.microsoft.com/office/powerpoint/2010/main">
          <mc:Choice Requires="p14">
            <p:contentPart p14:bwMode="auto" r:id="rId3">
              <p14:nvContentPartPr>
                <p14:cNvPr id="10" name="墨迹 9">
                  <a:extLst>
                    <a:ext uri="{FF2B5EF4-FFF2-40B4-BE49-F238E27FC236}">
                      <a16:creationId xmlns:a16="http://schemas.microsoft.com/office/drawing/2014/main" id="{B0055FDB-8594-5BEB-155E-B44DBE9B67BD}"/>
                    </a:ext>
                  </a:extLst>
                </p14:cNvPr>
                <p14:cNvContentPartPr/>
                <p14:nvPr/>
              </p14:nvContentPartPr>
              <p14:xfrm>
                <a:off x="7014011" y="2476931"/>
                <a:ext cx="317880" cy="343080"/>
              </p14:xfrm>
            </p:contentPart>
          </mc:Choice>
          <mc:Fallback xmlns="">
            <p:pic>
              <p:nvPicPr>
                <p:cNvPr id="10" name="墨迹 9">
                  <a:extLst>
                    <a:ext uri="{FF2B5EF4-FFF2-40B4-BE49-F238E27FC236}">
                      <a16:creationId xmlns:a16="http://schemas.microsoft.com/office/drawing/2014/main" id="{B0055FDB-8594-5BEB-155E-B44DBE9B67BD}"/>
                    </a:ext>
                  </a:extLst>
                </p:cNvPr>
                <p:cNvPicPr/>
                <p:nvPr/>
              </p:nvPicPr>
              <p:blipFill>
                <a:blip r:embed="rId4"/>
                <a:stretch>
                  <a:fillRect/>
                </a:stretch>
              </p:blipFill>
              <p:spPr>
                <a:xfrm>
                  <a:off x="7005371" y="2467931"/>
                  <a:ext cx="335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5324E5F9-4C49-7E44-7ADD-B07A7DB2CFE0}"/>
                    </a:ext>
                  </a:extLst>
                </p14:cNvPr>
                <p14:cNvContentPartPr/>
                <p14:nvPr/>
              </p14:nvContentPartPr>
              <p14:xfrm>
                <a:off x="7389851" y="2668091"/>
                <a:ext cx="194040" cy="218520"/>
              </p14:xfrm>
            </p:contentPart>
          </mc:Choice>
          <mc:Fallback xmlns="">
            <p:pic>
              <p:nvPicPr>
                <p:cNvPr id="11" name="墨迹 10">
                  <a:extLst>
                    <a:ext uri="{FF2B5EF4-FFF2-40B4-BE49-F238E27FC236}">
                      <a16:creationId xmlns:a16="http://schemas.microsoft.com/office/drawing/2014/main" id="{5324E5F9-4C49-7E44-7ADD-B07A7DB2CFE0}"/>
                    </a:ext>
                  </a:extLst>
                </p:cNvPr>
                <p:cNvPicPr/>
                <p:nvPr/>
              </p:nvPicPr>
              <p:blipFill>
                <a:blip r:embed="rId6"/>
                <a:stretch>
                  <a:fillRect/>
                </a:stretch>
              </p:blipFill>
              <p:spPr>
                <a:xfrm>
                  <a:off x="7380851" y="2659091"/>
                  <a:ext cx="211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9ADD6D8E-3A69-EE85-6F76-4035DC6AE56A}"/>
                    </a:ext>
                  </a:extLst>
                </p14:cNvPr>
                <p14:cNvContentPartPr/>
                <p14:nvPr/>
              </p14:nvContentPartPr>
              <p14:xfrm>
                <a:off x="7647611" y="2626331"/>
                <a:ext cx="153720" cy="155520"/>
              </p14:xfrm>
            </p:contentPart>
          </mc:Choice>
          <mc:Fallback xmlns="">
            <p:pic>
              <p:nvPicPr>
                <p:cNvPr id="12" name="墨迹 11">
                  <a:extLst>
                    <a:ext uri="{FF2B5EF4-FFF2-40B4-BE49-F238E27FC236}">
                      <a16:creationId xmlns:a16="http://schemas.microsoft.com/office/drawing/2014/main" id="{9ADD6D8E-3A69-EE85-6F76-4035DC6AE56A}"/>
                    </a:ext>
                  </a:extLst>
                </p:cNvPr>
                <p:cNvPicPr/>
                <p:nvPr/>
              </p:nvPicPr>
              <p:blipFill>
                <a:blip r:embed="rId8"/>
                <a:stretch>
                  <a:fillRect/>
                </a:stretch>
              </p:blipFill>
              <p:spPr>
                <a:xfrm>
                  <a:off x="7638611" y="2617331"/>
                  <a:ext cx="171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D9797C10-56D5-8708-4105-A3C9CA59CFAE}"/>
                    </a:ext>
                  </a:extLst>
                </p14:cNvPr>
                <p14:cNvContentPartPr/>
                <p14:nvPr/>
              </p14:nvContentPartPr>
              <p14:xfrm>
                <a:off x="7813931" y="2524451"/>
                <a:ext cx="156600" cy="250200"/>
              </p14:xfrm>
            </p:contentPart>
          </mc:Choice>
          <mc:Fallback xmlns="">
            <p:pic>
              <p:nvPicPr>
                <p:cNvPr id="13" name="墨迹 12">
                  <a:extLst>
                    <a:ext uri="{FF2B5EF4-FFF2-40B4-BE49-F238E27FC236}">
                      <a16:creationId xmlns:a16="http://schemas.microsoft.com/office/drawing/2014/main" id="{D9797C10-56D5-8708-4105-A3C9CA59CFAE}"/>
                    </a:ext>
                  </a:extLst>
                </p:cNvPr>
                <p:cNvPicPr/>
                <p:nvPr/>
              </p:nvPicPr>
              <p:blipFill>
                <a:blip r:embed="rId10"/>
                <a:stretch>
                  <a:fillRect/>
                </a:stretch>
              </p:blipFill>
              <p:spPr>
                <a:xfrm>
                  <a:off x="7804931" y="2515811"/>
                  <a:ext cx="1742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a:extLst>
                    <a:ext uri="{FF2B5EF4-FFF2-40B4-BE49-F238E27FC236}">
                      <a16:creationId xmlns:a16="http://schemas.microsoft.com/office/drawing/2014/main" id="{718A4E04-7929-A430-9EBC-91AABBC01CC5}"/>
                    </a:ext>
                  </a:extLst>
                </p14:cNvPr>
                <p14:cNvContentPartPr/>
                <p14:nvPr/>
              </p14:nvContentPartPr>
              <p14:xfrm>
                <a:off x="7912931" y="2454251"/>
                <a:ext cx="836640" cy="433080"/>
              </p14:xfrm>
            </p:contentPart>
          </mc:Choice>
          <mc:Fallback xmlns="">
            <p:pic>
              <p:nvPicPr>
                <p:cNvPr id="14" name="墨迹 13">
                  <a:extLst>
                    <a:ext uri="{FF2B5EF4-FFF2-40B4-BE49-F238E27FC236}">
                      <a16:creationId xmlns:a16="http://schemas.microsoft.com/office/drawing/2014/main" id="{718A4E04-7929-A430-9EBC-91AABBC01CC5}"/>
                    </a:ext>
                  </a:extLst>
                </p:cNvPr>
                <p:cNvPicPr/>
                <p:nvPr/>
              </p:nvPicPr>
              <p:blipFill>
                <a:blip r:embed="rId12"/>
                <a:stretch>
                  <a:fillRect/>
                </a:stretch>
              </p:blipFill>
              <p:spPr>
                <a:xfrm>
                  <a:off x="7903931" y="2445611"/>
                  <a:ext cx="85428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804CEF4B-D26B-CFE9-9FC4-3C13469BAEE7}"/>
                    </a:ext>
                  </a:extLst>
                </p14:cNvPr>
                <p14:cNvContentPartPr/>
                <p14:nvPr/>
              </p14:nvContentPartPr>
              <p14:xfrm>
                <a:off x="8486771" y="2493131"/>
                <a:ext cx="710640" cy="126000"/>
              </p14:xfrm>
            </p:contentPart>
          </mc:Choice>
          <mc:Fallback xmlns="">
            <p:pic>
              <p:nvPicPr>
                <p:cNvPr id="15" name="墨迹 14">
                  <a:extLst>
                    <a:ext uri="{FF2B5EF4-FFF2-40B4-BE49-F238E27FC236}">
                      <a16:creationId xmlns:a16="http://schemas.microsoft.com/office/drawing/2014/main" id="{804CEF4B-D26B-CFE9-9FC4-3C13469BAEE7}"/>
                    </a:ext>
                  </a:extLst>
                </p:cNvPr>
                <p:cNvPicPr/>
                <p:nvPr/>
              </p:nvPicPr>
              <p:blipFill>
                <a:blip r:embed="rId14"/>
                <a:stretch>
                  <a:fillRect/>
                </a:stretch>
              </p:blipFill>
              <p:spPr>
                <a:xfrm>
                  <a:off x="8478131" y="2484491"/>
                  <a:ext cx="728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墨迹 29">
                  <a:extLst>
                    <a:ext uri="{FF2B5EF4-FFF2-40B4-BE49-F238E27FC236}">
                      <a16:creationId xmlns:a16="http://schemas.microsoft.com/office/drawing/2014/main" id="{F7CCACFD-D76B-B36D-FBF9-C16436001690}"/>
                    </a:ext>
                  </a:extLst>
                </p14:cNvPr>
                <p14:cNvContentPartPr/>
                <p14:nvPr/>
              </p14:nvContentPartPr>
              <p14:xfrm>
                <a:off x="7362851" y="3073811"/>
                <a:ext cx="255240" cy="256680"/>
              </p14:xfrm>
            </p:contentPart>
          </mc:Choice>
          <mc:Fallback xmlns="">
            <p:pic>
              <p:nvPicPr>
                <p:cNvPr id="30" name="墨迹 29">
                  <a:extLst>
                    <a:ext uri="{FF2B5EF4-FFF2-40B4-BE49-F238E27FC236}">
                      <a16:creationId xmlns:a16="http://schemas.microsoft.com/office/drawing/2014/main" id="{F7CCACFD-D76B-B36D-FBF9-C16436001690}"/>
                    </a:ext>
                  </a:extLst>
                </p:cNvPr>
                <p:cNvPicPr/>
                <p:nvPr/>
              </p:nvPicPr>
              <p:blipFill>
                <a:blip r:embed="rId16"/>
                <a:stretch>
                  <a:fillRect/>
                </a:stretch>
              </p:blipFill>
              <p:spPr>
                <a:xfrm>
                  <a:off x="7353851" y="3065171"/>
                  <a:ext cx="272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墨迹 30">
                  <a:extLst>
                    <a:ext uri="{FF2B5EF4-FFF2-40B4-BE49-F238E27FC236}">
                      <a16:creationId xmlns:a16="http://schemas.microsoft.com/office/drawing/2014/main" id="{E5E3697C-3EEC-0DED-08E6-852E733F3217}"/>
                    </a:ext>
                  </a:extLst>
                </p14:cNvPr>
                <p14:cNvContentPartPr/>
                <p14:nvPr/>
              </p14:nvContentPartPr>
              <p14:xfrm>
                <a:off x="7680371" y="3106211"/>
                <a:ext cx="142920" cy="242280"/>
              </p14:xfrm>
            </p:contentPart>
          </mc:Choice>
          <mc:Fallback xmlns="">
            <p:pic>
              <p:nvPicPr>
                <p:cNvPr id="31" name="墨迹 30">
                  <a:extLst>
                    <a:ext uri="{FF2B5EF4-FFF2-40B4-BE49-F238E27FC236}">
                      <a16:creationId xmlns:a16="http://schemas.microsoft.com/office/drawing/2014/main" id="{E5E3697C-3EEC-0DED-08E6-852E733F3217}"/>
                    </a:ext>
                  </a:extLst>
                </p:cNvPr>
                <p:cNvPicPr/>
                <p:nvPr/>
              </p:nvPicPr>
              <p:blipFill>
                <a:blip r:embed="rId18"/>
                <a:stretch>
                  <a:fillRect/>
                </a:stretch>
              </p:blipFill>
              <p:spPr>
                <a:xfrm>
                  <a:off x="7671731" y="3097211"/>
                  <a:ext cx="1605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48" name="墨迹 2047">
                  <a:extLst>
                    <a:ext uri="{FF2B5EF4-FFF2-40B4-BE49-F238E27FC236}">
                      <a16:creationId xmlns:a16="http://schemas.microsoft.com/office/drawing/2014/main" id="{240A2A6C-4201-47F4-9494-B11FE9FD8A9B}"/>
                    </a:ext>
                  </a:extLst>
                </p14:cNvPr>
                <p14:cNvContentPartPr/>
                <p14:nvPr/>
              </p14:nvContentPartPr>
              <p14:xfrm>
                <a:off x="7916171" y="3150131"/>
                <a:ext cx="178920" cy="152280"/>
              </p14:xfrm>
            </p:contentPart>
          </mc:Choice>
          <mc:Fallback xmlns="">
            <p:pic>
              <p:nvPicPr>
                <p:cNvPr id="2048" name="墨迹 2047">
                  <a:extLst>
                    <a:ext uri="{FF2B5EF4-FFF2-40B4-BE49-F238E27FC236}">
                      <a16:creationId xmlns:a16="http://schemas.microsoft.com/office/drawing/2014/main" id="{240A2A6C-4201-47F4-9494-B11FE9FD8A9B}"/>
                    </a:ext>
                  </a:extLst>
                </p:cNvPr>
                <p:cNvPicPr/>
                <p:nvPr/>
              </p:nvPicPr>
              <p:blipFill>
                <a:blip r:embed="rId20"/>
                <a:stretch>
                  <a:fillRect/>
                </a:stretch>
              </p:blipFill>
              <p:spPr>
                <a:xfrm>
                  <a:off x="7907171" y="3141491"/>
                  <a:ext cx="196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51" name="墨迹 2050">
                  <a:extLst>
                    <a:ext uri="{FF2B5EF4-FFF2-40B4-BE49-F238E27FC236}">
                      <a16:creationId xmlns:a16="http://schemas.microsoft.com/office/drawing/2014/main" id="{D0D5DAA3-C4D0-D5C4-F933-A8278142930F}"/>
                    </a:ext>
                  </a:extLst>
                </p14:cNvPr>
                <p14:cNvContentPartPr/>
                <p14:nvPr/>
              </p14:nvContentPartPr>
              <p14:xfrm>
                <a:off x="8076731" y="2917571"/>
                <a:ext cx="53280" cy="306720"/>
              </p14:xfrm>
            </p:contentPart>
          </mc:Choice>
          <mc:Fallback xmlns="">
            <p:pic>
              <p:nvPicPr>
                <p:cNvPr id="2051" name="墨迹 2050">
                  <a:extLst>
                    <a:ext uri="{FF2B5EF4-FFF2-40B4-BE49-F238E27FC236}">
                      <a16:creationId xmlns:a16="http://schemas.microsoft.com/office/drawing/2014/main" id="{D0D5DAA3-C4D0-D5C4-F933-A8278142930F}"/>
                    </a:ext>
                  </a:extLst>
                </p:cNvPr>
                <p:cNvPicPr/>
                <p:nvPr/>
              </p:nvPicPr>
              <p:blipFill>
                <a:blip r:embed="rId22"/>
                <a:stretch>
                  <a:fillRect/>
                </a:stretch>
              </p:blipFill>
              <p:spPr>
                <a:xfrm>
                  <a:off x="8067731" y="2908571"/>
                  <a:ext cx="709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52" name="墨迹 2051">
                  <a:extLst>
                    <a:ext uri="{FF2B5EF4-FFF2-40B4-BE49-F238E27FC236}">
                      <a16:creationId xmlns:a16="http://schemas.microsoft.com/office/drawing/2014/main" id="{C73A07FA-B14F-F317-7431-55EF7980221F}"/>
                    </a:ext>
                  </a:extLst>
                </p14:cNvPr>
                <p14:cNvContentPartPr/>
                <p14:nvPr/>
              </p14:nvContentPartPr>
              <p14:xfrm>
                <a:off x="8129651" y="3118091"/>
                <a:ext cx="202680" cy="235080"/>
              </p14:xfrm>
            </p:contentPart>
          </mc:Choice>
          <mc:Fallback xmlns="">
            <p:pic>
              <p:nvPicPr>
                <p:cNvPr id="2052" name="墨迹 2051">
                  <a:extLst>
                    <a:ext uri="{FF2B5EF4-FFF2-40B4-BE49-F238E27FC236}">
                      <a16:creationId xmlns:a16="http://schemas.microsoft.com/office/drawing/2014/main" id="{C73A07FA-B14F-F317-7431-55EF7980221F}"/>
                    </a:ext>
                  </a:extLst>
                </p:cNvPr>
                <p:cNvPicPr/>
                <p:nvPr/>
              </p:nvPicPr>
              <p:blipFill>
                <a:blip r:embed="rId24"/>
                <a:stretch>
                  <a:fillRect/>
                </a:stretch>
              </p:blipFill>
              <p:spPr>
                <a:xfrm>
                  <a:off x="8120651" y="3109091"/>
                  <a:ext cx="2203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54" name="墨迹 2053">
                  <a:extLst>
                    <a:ext uri="{FF2B5EF4-FFF2-40B4-BE49-F238E27FC236}">
                      <a16:creationId xmlns:a16="http://schemas.microsoft.com/office/drawing/2014/main" id="{B50D72A6-34DC-B5AA-3623-E68DEC3C4DBB}"/>
                    </a:ext>
                  </a:extLst>
                </p14:cNvPr>
                <p14:cNvContentPartPr/>
                <p14:nvPr/>
              </p14:nvContentPartPr>
              <p14:xfrm>
                <a:off x="7322891" y="2890571"/>
                <a:ext cx="1115280" cy="643320"/>
              </p14:xfrm>
            </p:contentPart>
          </mc:Choice>
          <mc:Fallback xmlns="">
            <p:pic>
              <p:nvPicPr>
                <p:cNvPr id="2054" name="墨迹 2053">
                  <a:extLst>
                    <a:ext uri="{FF2B5EF4-FFF2-40B4-BE49-F238E27FC236}">
                      <a16:creationId xmlns:a16="http://schemas.microsoft.com/office/drawing/2014/main" id="{B50D72A6-34DC-B5AA-3623-E68DEC3C4DBB}"/>
                    </a:ext>
                  </a:extLst>
                </p:cNvPr>
                <p:cNvPicPr/>
                <p:nvPr/>
              </p:nvPicPr>
              <p:blipFill>
                <a:blip r:embed="rId26"/>
                <a:stretch>
                  <a:fillRect/>
                </a:stretch>
              </p:blipFill>
              <p:spPr>
                <a:xfrm>
                  <a:off x="7314251" y="2881571"/>
                  <a:ext cx="113292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55" name="墨迹 2054">
                  <a:extLst>
                    <a:ext uri="{FF2B5EF4-FFF2-40B4-BE49-F238E27FC236}">
                      <a16:creationId xmlns:a16="http://schemas.microsoft.com/office/drawing/2014/main" id="{C0B5AC8C-1740-A5E1-F7E0-B653740BF706}"/>
                    </a:ext>
                  </a:extLst>
                </p14:cNvPr>
                <p14:cNvContentPartPr/>
                <p14:nvPr/>
              </p14:nvContentPartPr>
              <p14:xfrm>
                <a:off x="7152611" y="3302771"/>
                <a:ext cx="253800" cy="129960"/>
              </p14:xfrm>
            </p:contentPart>
          </mc:Choice>
          <mc:Fallback xmlns="">
            <p:pic>
              <p:nvPicPr>
                <p:cNvPr id="2055" name="墨迹 2054">
                  <a:extLst>
                    <a:ext uri="{FF2B5EF4-FFF2-40B4-BE49-F238E27FC236}">
                      <a16:creationId xmlns:a16="http://schemas.microsoft.com/office/drawing/2014/main" id="{C0B5AC8C-1740-A5E1-F7E0-B653740BF706}"/>
                    </a:ext>
                  </a:extLst>
                </p:cNvPr>
                <p:cNvPicPr/>
                <p:nvPr/>
              </p:nvPicPr>
              <p:blipFill>
                <a:blip r:embed="rId28"/>
                <a:stretch>
                  <a:fillRect/>
                </a:stretch>
              </p:blipFill>
              <p:spPr>
                <a:xfrm>
                  <a:off x="7143971" y="3294131"/>
                  <a:ext cx="271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56" name="墨迹 2055">
                  <a:extLst>
                    <a:ext uri="{FF2B5EF4-FFF2-40B4-BE49-F238E27FC236}">
                      <a16:creationId xmlns:a16="http://schemas.microsoft.com/office/drawing/2014/main" id="{AC949301-A498-EEC7-9A05-4250B8944C29}"/>
                    </a:ext>
                  </a:extLst>
                </p14:cNvPr>
                <p14:cNvContentPartPr/>
                <p14:nvPr/>
              </p14:nvContentPartPr>
              <p14:xfrm>
                <a:off x="7082051" y="3278291"/>
                <a:ext cx="123840" cy="177840"/>
              </p14:xfrm>
            </p:contentPart>
          </mc:Choice>
          <mc:Fallback xmlns="">
            <p:pic>
              <p:nvPicPr>
                <p:cNvPr id="2056" name="墨迹 2055">
                  <a:extLst>
                    <a:ext uri="{FF2B5EF4-FFF2-40B4-BE49-F238E27FC236}">
                      <a16:creationId xmlns:a16="http://schemas.microsoft.com/office/drawing/2014/main" id="{AC949301-A498-EEC7-9A05-4250B8944C29}"/>
                    </a:ext>
                  </a:extLst>
                </p:cNvPr>
                <p:cNvPicPr/>
                <p:nvPr/>
              </p:nvPicPr>
              <p:blipFill>
                <a:blip r:embed="rId30"/>
                <a:stretch>
                  <a:fillRect/>
                </a:stretch>
              </p:blipFill>
              <p:spPr>
                <a:xfrm>
                  <a:off x="7073051" y="3269291"/>
                  <a:ext cx="141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57" name="墨迹 2056">
                  <a:extLst>
                    <a:ext uri="{FF2B5EF4-FFF2-40B4-BE49-F238E27FC236}">
                      <a16:creationId xmlns:a16="http://schemas.microsoft.com/office/drawing/2014/main" id="{85C704A6-7869-EED8-E498-E7051DA7673E}"/>
                    </a:ext>
                  </a:extLst>
                </p14:cNvPr>
                <p14:cNvContentPartPr/>
                <p14:nvPr/>
              </p14:nvContentPartPr>
              <p14:xfrm>
                <a:off x="7131731" y="3126371"/>
                <a:ext cx="108360" cy="148680"/>
              </p14:xfrm>
            </p:contentPart>
          </mc:Choice>
          <mc:Fallback xmlns="">
            <p:pic>
              <p:nvPicPr>
                <p:cNvPr id="2057" name="墨迹 2056">
                  <a:extLst>
                    <a:ext uri="{FF2B5EF4-FFF2-40B4-BE49-F238E27FC236}">
                      <a16:creationId xmlns:a16="http://schemas.microsoft.com/office/drawing/2014/main" id="{85C704A6-7869-EED8-E498-E7051DA7673E}"/>
                    </a:ext>
                  </a:extLst>
                </p:cNvPr>
                <p:cNvPicPr/>
                <p:nvPr/>
              </p:nvPicPr>
              <p:blipFill>
                <a:blip r:embed="rId32"/>
                <a:stretch>
                  <a:fillRect/>
                </a:stretch>
              </p:blipFill>
              <p:spPr>
                <a:xfrm>
                  <a:off x="7123091" y="3117731"/>
                  <a:ext cx="126000" cy="166320"/>
                </a:xfrm>
                <a:prstGeom prst="rect">
                  <a:avLst/>
                </a:prstGeom>
              </p:spPr>
            </p:pic>
          </mc:Fallback>
        </mc:AlternateContent>
      </p:grpSp>
      <p:grpSp>
        <p:nvGrpSpPr>
          <p:cNvPr id="2067" name="组合 2066">
            <a:extLst>
              <a:ext uri="{FF2B5EF4-FFF2-40B4-BE49-F238E27FC236}">
                <a16:creationId xmlns:a16="http://schemas.microsoft.com/office/drawing/2014/main" id="{C8223823-8E1B-28E8-5393-8CDC31D58EA1}"/>
              </a:ext>
            </a:extLst>
          </p:cNvPr>
          <p:cNvGrpSpPr/>
          <p:nvPr/>
        </p:nvGrpSpPr>
        <p:grpSpPr>
          <a:xfrm>
            <a:off x="6125171" y="3532091"/>
            <a:ext cx="1681560" cy="1446120"/>
            <a:chOff x="6125171" y="3532091"/>
            <a:chExt cx="1681560" cy="1446120"/>
          </a:xfrm>
        </p:grpSpPr>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059" name="墨迹 2058">
                  <a:extLst>
                    <a:ext uri="{FF2B5EF4-FFF2-40B4-BE49-F238E27FC236}">
                      <a16:creationId xmlns:a16="http://schemas.microsoft.com/office/drawing/2014/main" id="{4D0A0BB7-D2D4-D68D-32F3-F3D11566285C}"/>
                    </a:ext>
                  </a:extLst>
                </p14:cNvPr>
                <p14:cNvContentPartPr/>
                <p14:nvPr/>
              </p14:nvContentPartPr>
              <p14:xfrm>
                <a:off x="6125171" y="3532091"/>
                <a:ext cx="991800" cy="913680"/>
              </p14:xfrm>
            </p:contentPart>
          </mc:Choice>
          <mc:Fallback xmlns="">
            <p:pic>
              <p:nvPicPr>
                <p:cNvPr id="2059" name="墨迹 2058">
                  <a:extLst>
                    <a:ext uri="{FF2B5EF4-FFF2-40B4-BE49-F238E27FC236}">
                      <a16:creationId xmlns:a16="http://schemas.microsoft.com/office/drawing/2014/main" id="{4D0A0BB7-D2D4-D68D-32F3-F3D11566285C}"/>
                    </a:ext>
                  </a:extLst>
                </p:cNvPr>
                <p:cNvPicPr/>
                <p:nvPr/>
              </p:nvPicPr>
              <p:blipFill>
                <a:blip r:embed="rId34"/>
                <a:stretch>
                  <a:fillRect/>
                </a:stretch>
              </p:blipFill>
              <p:spPr>
                <a:xfrm>
                  <a:off x="6107531" y="3514451"/>
                  <a:ext cx="1027440" cy="9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060" name="墨迹 2059">
                  <a:extLst>
                    <a:ext uri="{FF2B5EF4-FFF2-40B4-BE49-F238E27FC236}">
                      <a16:creationId xmlns:a16="http://schemas.microsoft.com/office/drawing/2014/main" id="{ADAAC94C-E466-FE88-6163-9CB59561E3DC}"/>
                    </a:ext>
                  </a:extLst>
                </p14:cNvPr>
                <p14:cNvContentPartPr/>
                <p14:nvPr/>
              </p14:nvContentPartPr>
              <p14:xfrm>
                <a:off x="6815651" y="4738091"/>
                <a:ext cx="117360" cy="213840"/>
              </p14:xfrm>
            </p:contentPart>
          </mc:Choice>
          <mc:Fallback xmlns="">
            <p:pic>
              <p:nvPicPr>
                <p:cNvPr id="2060" name="墨迹 2059">
                  <a:extLst>
                    <a:ext uri="{FF2B5EF4-FFF2-40B4-BE49-F238E27FC236}">
                      <a16:creationId xmlns:a16="http://schemas.microsoft.com/office/drawing/2014/main" id="{ADAAC94C-E466-FE88-6163-9CB59561E3DC}"/>
                    </a:ext>
                  </a:extLst>
                </p:cNvPr>
                <p:cNvPicPr/>
                <p:nvPr/>
              </p:nvPicPr>
              <p:blipFill>
                <a:blip r:embed="rId36"/>
                <a:stretch>
                  <a:fillRect/>
                </a:stretch>
              </p:blipFill>
              <p:spPr>
                <a:xfrm>
                  <a:off x="6797651" y="4720091"/>
                  <a:ext cx="153000" cy="24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061" name="墨迹 2060">
                  <a:extLst>
                    <a:ext uri="{FF2B5EF4-FFF2-40B4-BE49-F238E27FC236}">
                      <a16:creationId xmlns:a16="http://schemas.microsoft.com/office/drawing/2014/main" id="{F46499C6-EDB0-0B69-6D2C-D36B4A1ADEA5}"/>
                    </a:ext>
                  </a:extLst>
                </p14:cNvPr>
                <p14:cNvContentPartPr/>
                <p14:nvPr/>
              </p14:nvContentPartPr>
              <p14:xfrm>
                <a:off x="6940931" y="4754651"/>
                <a:ext cx="39960" cy="223560"/>
              </p14:xfrm>
            </p:contentPart>
          </mc:Choice>
          <mc:Fallback xmlns="">
            <p:pic>
              <p:nvPicPr>
                <p:cNvPr id="2061" name="墨迹 2060">
                  <a:extLst>
                    <a:ext uri="{FF2B5EF4-FFF2-40B4-BE49-F238E27FC236}">
                      <a16:creationId xmlns:a16="http://schemas.microsoft.com/office/drawing/2014/main" id="{F46499C6-EDB0-0B69-6D2C-D36B4A1ADEA5}"/>
                    </a:ext>
                  </a:extLst>
                </p:cNvPr>
                <p:cNvPicPr/>
                <p:nvPr/>
              </p:nvPicPr>
              <p:blipFill>
                <a:blip r:embed="rId38"/>
                <a:stretch>
                  <a:fillRect/>
                </a:stretch>
              </p:blipFill>
              <p:spPr>
                <a:xfrm>
                  <a:off x="6923291" y="4736651"/>
                  <a:ext cx="75600" cy="25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062" name="墨迹 2061">
                  <a:extLst>
                    <a:ext uri="{FF2B5EF4-FFF2-40B4-BE49-F238E27FC236}">
                      <a16:creationId xmlns:a16="http://schemas.microsoft.com/office/drawing/2014/main" id="{DEC94FA7-2798-EB5D-5CFE-C2AE382AEDA7}"/>
                    </a:ext>
                  </a:extLst>
                </p14:cNvPr>
                <p14:cNvContentPartPr/>
                <p14:nvPr/>
              </p14:nvContentPartPr>
              <p14:xfrm>
                <a:off x="7065491" y="4686251"/>
                <a:ext cx="208800" cy="285480"/>
              </p14:xfrm>
            </p:contentPart>
          </mc:Choice>
          <mc:Fallback xmlns="">
            <p:pic>
              <p:nvPicPr>
                <p:cNvPr id="2062" name="墨迹 2061">
                  <a:extLst>
                    <a:ext uri="{FF2B5EF4-FFF2-40B4-BE49-F238E27FC236}">
                      <a16:creationId xmlns:a16="http://schemas.microsoft.com/office/drawing/2014/main" id="{DEC94FA7-2798-EB5D-5CFE-C2AE382AEDA7}"/>
                    </a:ext>
                  </a:extLst>
                </p:cNvPr>
                <p:cNvPicPr/>
                <p:nvPr/>
              </p:nvPicPr>
              <p:blipFill>
                <a:blip r:embed="rId40"/>
                <a:stretch>
                  <a:fillRect/>
                </a:stretch>
              </p:blipFill>
              <p:spPr>
                <a:xfrm>
                  <a:off x="7047491" y="4668611"/>
                  <a:ext cx="244440" cy="3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2063" name="墨迹 2062">
                  <a:extLst>
                    <a:ext uri="{FF2B5EF4-FFF2-40B4-BE49-F238E27FC236}">
                      <a16:creationId xmlns:a16="http://schemas.microsoft.com/office/drawing/2014/main" id="{97B68E50-443F-D03C-9C4C-59853D5876D7}"/>
                    </a:ext>
                  </a:extLst>
                </p14:cNvPr>
                <p14:cNvContentPartPr/>
                <p14:nvPr/>
              </p14:nvContentPartPr>
              <p14:xfrm>
                <a:off x="7397411" y="4652771"/>
                <a:ext cx="409320" cy="319320"/>
              </p14:xfrm>
            </p:contentPart>
          </mc:Choice>
          <mc:Fallback xmlns="">
            <p:pic>
              <p:nvPicPr>
                <p:cNvPr id="2063" name="墨迹 2062">
                  <a:extLst>
                    <a:ext uri="{FF2B5EF4-FFF2-40B4-BE49-F238E27FC236}">
                      <a16:creationId xmlns:a16="http://schemas.microsoft.com/office/drawing/2014/main" id="{97B68E50-443F-D03C-9C4C-59853D5876D7}"/>
                    </a:ext>
                  </a:extLst>
                </p:cNvPr>
                <p:cNvPicPr/>
                <p:nvPr/>
              </p:nvPicPr>
              <p:blipFill>
                <a:blip r:embed="rId42"/>
                <a:stretch>
                  <a:fillRect/>
                </a:stretch>
              </p:blipFill>
              <p:spPr>
                <a:xfrm>
                  <a:off x="7379411" y="4634771"/>
                  <a:ext cx="444960" cy="3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2065" name="墨迹 2064">
                  <a:extLst>
                    <a:ext uri="{FF2B5EF4-FFF2-40B4-BE49-F238E27FC236}">
                      <a16:creationId xmlns:a16="http://schemas.microsoft.com/office/drawing/2014/main" id="{F11181E3-4E82-9316-A903-2FA2DEBCA308}"/>
                    </a:ext>
                  </a:extLst>
                </p14:cNvPr>
                <p14:cNvContentPartPr/>
                <p14:nvPr/>
              </p14:nvContentPartPr>
              <p14:xfrm>
                <a:off x="7030931" y="4324091"/>
                <a:ext cx="484200" cy="306000"/>
              </p14:xfrm>
            </p:contentPart>
          </mc:Choice>
          <mc:Fallback xmlns="">
            <p:pic>
              <p:nvPicPr>
                <p:cNvPr id="2065" name="墨迹 2064">
                  <a:extLst>
                    <a:ext uri="{FF2B5EF4-FFF2-40B4-BE49-F238E27FC236}">
                      <a16:creationId xmlns:a16="http://schemas.microsoft.com/office/drawing/2014/main" id="{F11181E3-4E82-9316-A903-2FA2DEBCA308}"/>
                    </a:ext>
                  </a:extLst>
                </p:cNvPr>
                <p:cNvPicPr/>
                <p:nvPr/>
              </p:nvPicPr>
              <p:blipFill>
                <a:blip r:embed="rId44"/>
                <a:stretch>
                  <a:fillRect/>
                </a:stretch>
              </p:blipFill>
              <p:spPr>
                <a:xfrm>
                  <a:off x="7012931" y="4306091"/>
                  <a:ext cx="519840" cy="34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2066" name="墨迹 2065">
                  <a:extLst>
                    <a:ext uri="{FF2B5EF4-FFF2-40B4-BE49-F238E27FC236}">
                      <a16:creationId xmlns:a16="http://schemas.microsoft.com/office/drawing/2014/main" id="{F6DABC1D-A7B7-ED05-3322-20E418080E71}"/>
                    </a:ext>
                  </a:extLst>
                </p14:cNvPr>
                <p14:cNvContentPartPr/>
                <p14:nvPr/>
              </p14:nvContentPartPr>
              <p14:xfrm>
                <a:off x="7007531" y="4185131"/>
                <a:ext cx="225000" cy="87480"/>
              </p14:xfrm>
            </p:contentPart>
          </mc:Choice>
          <mc:Fallback xmlns="">
            <p:pic>
              <p:nvPicPr>
                <p:cNvPr id="2066" name="墨迹 2065">
                  <a:extLst>
                    <a:ext uri="{FF2B5EF4-FFF2-40B4-BE49-F238E27FC236}">
                      <a16:creationId xmlns:a16="http://schemas.microsoft.com/office/drawing/2014/main" id="{F6DABC1D-A7B7-ED05-3322-20E418080E71}"/>
                    </a:ext>
                  </a:extLst>
                </p:cNvPr>
                <p:cNvPicPr/>
                <p:nvPr/>
              </p:nvPicPr>
              <p:blipFill>
                <a:blip r:embed="rId46"/>
                <a:stretch>
                  <a:fillRect/>
                </a:stretch>
              </p:blipFill>
              <p:spPr>
                <a:xfrm>
                  <a:off x="6989531" y="4167491"/>
                  <a:ext cx="260640" cy="123120"/>
                </a:xfrm>
                <a:prstGeom prst="rect">
                  <a:avLst/>
                </a:prstGeom>
              </p:spPr>
            </p:pic>
          </mc:Fallback>
        </mc:AlternateContent>
      </p:grpSp>
      <p:grpSp>
        <p:nvGrpSpPr>
          <p:cNvPr id="2071" name="组合 2070">
            <a:extLst>
              <a:ext uri="{FF2B5EF4-FFF2-40B4-BE49-F238E27FC236}">
                <a16:creationId xmlns:a16="http://schemas.microsoft.com/office/drawing/2014/main" id="{A71F8FAB-FB17-1977-4029-4ACB103F0BD4}"/>
              </a:ext>
            </a:extLst>
          </p:cNvPr>
          <p:cNvGrpSpPr/>
          <p:nvPr/>
        </p:nvGrpSpPr>
        <p:grpSpPr>
          <a:xfrm>
            <a:off x="8054771" y="2841971"/>
            <a:ext cx="2412000" cy="1921320"/>
            <a:chOff x="8054771" y="2841971"/>
            <a:chExt cx="2412000" cy="1921320"/>
          </a:xfrm>
        </p:grpSpPr>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2068" name="墨迹 2067">
                  <a:extLst>
                    <a:ext uri="{FF2B5EF4-FFF2-40B4-BE49-F238E27FC236}">
                      <a16:creationId xmlns:a16="http://schemas.microsoft.com/office/drawing/2014/main" id="{4E4C8324-6C55-3A54-FD46-31A66BAC8DF5}"/>
                    </a:ext>
                  </a:extLst>
                </p14:cNvPr>
                <p14:cNvContentPartPr/>
                <p14:nvPr/>
              </p14:nvContentPartPr>
              <p14:xfrm>
                <a:off x="8054771" y="3284051"/>
                <a:ext cx="758160" cy="1479240"/>
              </p14:xfrm>
            </p:contentPart>
          </mc:Choice>
          <mc:Fallback xmlns="">
            <p:pic>
              <p:nvPicPr>
                <p:cNvPr id="2068" name="墨迹 2067">
                  <a:extLst>
                    <a:ext uri="{FF2B5EF4-FFF2-40B4-BE49-F238E27FC236}">
                      <a16:creationId xmlns:a16="http://schemas.microsoft.com/office/drawing/2014/main" id="{4E4C8324-6C55-3A54-FD46-31A66BAC8DF5}"/>
                    </a:ext>
                  </a:extLst>
                </p:cNvPr>
                <p:cNvPicPr/>
                <p:nvPr/>
              </p:nvPicPr>
              <p:blipFill>
                <a:blip r:embed="rId48"/>
                <a:stretch>
                  <a:fillRect/>
                </a:stretch>
              </p:blipFill>
              <p:spPr>
                <a:xfrm>
                  <a:off x="8036771" y="3266051"/>
                  <a:ext cx="793800" cy="151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2069" name="墨迹 2068">
                  <a:extLst>
                    <a:ext uri="{FF2B5EF4-FFF2-40B4-BE49-F238E27FC236}">
                      <a16:creationId xmlns:a16="http://schemas.microsoft.com/office/drawing/2014/main" id="{2C1661D4-61F6-13E6-ADA0-EB2523223A86}"/>
                    </a:ext>
                  </a:extLst>
                </p14:cNvPr>
                <p14:cNvContentPartPr/>
                <p14:nvPr/>
              </p14:nvContentPartPr>
              <p14:xfrm>
                <a:off x="8828051" y="3266771"/>
                <a:ext cx="140760" cy="160560"/>
              </p14:xfrm>
            </p:contentPart>
          </mc:Choice>
          <mc:Fallback xmlns="">
            <p:pic>
              <p:nvPicPr>
                <p:cNvPr id="2069" name="墨迹 2068">
                  <a:extLst>
                    <a:ext uri="{FF2B5EF4-FFF2-40B4-BE49-F238E27FC236}">
                      <a16:creationId xmlns:a16="http://schemas.microsoft.com/office/drawing/2014/main" id="{2C1661D4-61F6-13E6-ADA0-EB2523223A86}"/>
                    </a:ext>
                  </a:extLst>
                </p:cNvPr>
                <p:cNvPicPr/>
                <p:nvPr/>
              </p:nvPicPr>
              <p:blipFill>
                <a:blip r:embed="rId50"/>
                <a:stretch>
                  <a:fillRect/>
                </a:stretch>
              </p:blipFill>
              <p:spPr>
                <a:xfrm>
                  <a:off x="8810051" y="3248771"/>
                  <a:ext cx="176400" cy="19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2070" name="墨迹 2069">
                  <a:extLst>
                    <a:ext uri="{FF2B5EF4-FFF2-40B4-BE49-F238E27FC236}">
                      <a16:creationId xmlns:a16="http://schemas.microsoft.com/office/drawing/2014/main" id="{E34C5684-4340-7158-7A0C-3F8A352D4CB3}"/>
                    </a:ext>
                  </a:extLst>
                </p14:cNvPr>
                <p14:cNvContentPartPr/>
                <p14:nvPr/>
              </p14:nvContentPartPr>
              <p14:xfrm>
                <a:off x="9100931" y="2841971"/>
                <a:ext cx="1365840" cy="1004040"/>
              </p14:xfrm>
            </p:contentPart>
          </mc:Choice>
          <mc:Fallback xmlns="">
            <p:pic>
              <p:nvPicPr>
                <p:cNvPr id="2070" name="墨迹 2069">
                  <a:extLst>
                    <a:ext uri="{FF2B5EF4-FFF2-40B4-BE49-F238E27FC236}">
                      <a16:creationId xmlns:a16="http://schemas.microsoft.com/office/drawing/2014/main" id="{E34C5684-4340-7158-7A0C-3F8A352D4CB3}"/>
                    </a:ext>
                  </a:extLst>
                </p:cNvPr>
                <p:cNvPicPr/>
                <p:nvPr/>
              </p:nvPicPr>
              <p:blipFill>
                <a:blip r:embed="rId52"/>
                <a:stretch>
                  <a:fillRect/>
                </a:stretch>
              </p:blipFill>
              <p:spPr>
                <a:xfrm>
                  <a:off x="9083291" y="2824331"/>
                  <a:ext cx="1401480" cy="1039680"/>
                </a:xfrm>
                <a:prstGeom prst="rect">
                  <a:avLst/>
                </a:prstGeom>
              </p:spPr>
            </p:pic>
          </mc:Fallback>
        </mc:AlternateContent>
      </p:grpSp>
      <p:grpSp>
        <p:nvGrpSpPr>
          <p:cNvPr id="2080" name="组合 2079">
            <a:extLst>
              <a:ext uri="{FF2B5EF4-FFF2-40B4-BE49-F238E27FC236}">
                <a16:creationId xmlns:a16="http://schemas.microsoft.com/office/drawing/2014/main" id="{98295DD9-9ECA-7634-AA2A-84962B3C94A1}"/>
              </a:ext>
            </a:extLst>
          </p:cNvPr>
          <p:cNvGrpSpPr/>
          <p:nvPr/>
        </p:nvGrpSpPr>
        <p:grpSpPr>
          <a:xfrm>
            <a:off x="10631651" y="3415091"/>
            <a:ext cx="419040" cy="250560"/>
            <a:chOff x="10631651" y="3415091"/>
            <a:chExt cx="419040" cy="250560"/>
          </a:xfrm>
        </p:grpSpPr>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2072" name="墨迹 2071">
                  <a:extLst>
                    <a:ext uri="{FF2B5EF4-FFF2-40B4-BE49-F238E27FC236}">
                      <a16:creationId xmlns:a16="http://schemas.microsoft.com/office/drawing/2014/main" id="{E23B79F9-2803-DEF8-CBE8-4AF440B77239}"/>
                    </a:ext>
                  </a:extLst>
                </p14:cNvPr>
                <p14:cNvContentPartPr/>
                <p14:nvPr/>
              </p14:nvContentPartPr>
              <p14:xfrm>
                <a:off x="10648571" y="3415091"/>
                <a:ext cx="402120" cy="42840"/>
              </p14:xfrm>
            </p:contentPart>
          </mc:Choice>
          <mc:Fallback xmlns="">
            <p:pic>
              <p:nvPicPr>
                <p:cNvPr id="2072" name="墨迹 2071">
                  <a:extLst>
                    <a:ext uri="{FF2B5EF4-FFF2-40B4-BE49-F238E27FC236}">
                      <a16:creationId xmlns:a16="http://schemas.microsoft.com/office/drawing/2014/main" id="{E23B79F9-2803-DEF8-CBE8-4AF440B77239}"/>
                    </a:ext>
                  </a:extLst>
                </p:cNvPr>
                <p:cNvPicPr/>
                <p:nvPr/>
              </p:nvPicPr>
              <p:blipFill>
                <a:blip r:embed="rId54"/>
                <a:stretch>
                  <a:fillRect/>
                </a:stretch>
              </p:blipFill>
              <p:spPr>
                <a:xfrm>
                  <a:off x="10630571" y="3397451"/>
                  <a:ext cx="437760" cy="7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2073" name="墨迹 2072">
                  <a:extLst>
                    <a:ext uri="{FF2B5EF4-FFF2-40B4-BE49-F238E27FC236}">
                      <a16:creationId xmlns:a16="http://schemas.microsoft.com/office/drawing/2014/main" id="{CB67C3BC-AC4B-3BCC-1CA5-DDFC7B62B8C4}"/>
                    </a:ext>
                  </a:extLst>
                </p14:cNvPr>
                <p14:cNvContentPartPr/>
                <p14:nvPr/>
              </p14:nvContentPartPr>
              <p14:xfrm>
                <a:off x="10631651" y="3648731"/>
                <a:ext cx="413640" cy="16920"/>
              </p14:xfrm>
            </p:contentPart>
          </mc:Choice>
          <mc:Fallback xmlns="">
            <p:pic>
              <p:nvPicPr>
                <p:cNvPr id="2073" name="墨迹 2072">
                  <a:extLst>
                    <a:ext uri="{FF2B5EF4-FFF2-40B4-BE49-F238E27FC236}">
                      <a16:creationId xmlns:a16="http://schemas.microsoft.com/office/drawing/2014/main" id="{CB67C3BC-AC4B-3BCC-1CA5-DDFC7B62B8C4}"/>
                    </a:ext>
                  </a:extLst>
                </p:cNvPr>
                <p:cNvPicPr/>
                <p:nvPr/>
              </p:nvPicPr>
              <p:blipFill>
                <a:blip r:embed="rId56"/>
                <a:stretch>
                  <a:fillRect/>
                </a:stretch>
              </p:blipFill>
              <p:spPr>
                <a:xfrm>
                  <a:off x="10613651" y="3630731"/>
                  <a:ext cx="449280" cy="52560"/>
                </a:xfrm>
                <a:prstGeom prst="rect">
                  <a:avLst/>
                </a:prstGeom>
              </p:spPr>
            </p:pic>
          </mc:Fallback>
        </mc:AlternateContent>
      </p:grpSp>
      <p:grpSp>
        <p:nvGrpSpPr>
          <p:cNvPr id="2084" name="组合 2083">
            <a:extLst>
              <a:ext uri="{FF2B5EF4-FFF2-40B4-BE49-F238E27FC236}">
                <a16:creationId xmlns:a16="http://schemas.microsoft.com/office/drawing/2014/main" id="{5479CD19-5115-7ED8-B136-5819F23338AD}"/>
              </a:ext>
            </a:extLst>
          </p:cNvPr>
          <p:cNvGrpSpPr/>
          <p:nvPr/>
        </p:nvGrpSpPr>
        <p:grpSpPr>
          <a:xfrm>
            <a:off x="11197211" y="3249851"/>
            <a:ext cx="464760" cy="983160"/>
            <a:chOff x="11197211" y="3249851"/>
            <a:chExt cx="464760" cy="983160"/>
          </a:xfrm>
        </p:grpSpPr>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081" name="墨迹 2080">
                  <a:extLst>
                    <a:ext uri="{FF2B5EF4-FFF2-40B4-BE49-F238E27FC236}">
                      <a16:creationId xmlns:a16="http://schemas.microsoft.com/office/drawing/2014/main" id="{5754F056-A2CD-B977-8E8B-A47AF4DD3501}"/>
                    </a:ext>
                  </a:extLst>
                </p14:cNvPr>
                <p14:cNvContentPartPr/>
                <p14:nvPr/>
              </p14:nvContentPartPr>
              <p14:xfrm>
                <a:off x="11197211" y="3573851"/>
                <a:ext cx="378720" cy="360"/>
              </p14:xfrm>
            </p:contentPart>
          </mc:Choice>
          <mc:Fallback xmlns="">
            <p:pic>
              <p:nvPicPr>
                <p:cNvPr id="2081" name="墨迹 2080">
                  <a:extLst>
                    <a:ext uri="{FF2B5EF4-FFF2-40B4-BE49-F238E27FC236}">
                      <a16:creationId xmlns:a16="http://schemas.microsoft.com/office/drawing/2014/main" id="{5754F056-A2CD-B977-8E8B-A47AF4DD3501}"/>
                    </a:ext>
                  </a:extLst>
                </p:cNvPr>
                <p:cNvPicPr/>
                <p:nvPr/>
              </p:nvPicPr>
              <p:blipFill>
                <a:blip r:embed="rId58"/>
                <a:stretch>
                  <a:fillRect/>
                </a:stretch>
              </p:blipFill>
              <p:spPr>
                <a:xfrm>
                  <a:off x="11179211" y="3466211"/>
                  <a:ext cx="41436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082" name="墨迹 2081">
                  <a:extLst>
                    <a:ext uri="{FF2B5EF4-FFF2-40B4-BE49-F238E27FC236}">
                      <a16:creationId xmlns:a16="http://schemas.microsoft.com/office/drawing/2014/main" id="{756EDE9C-C0DB-9686-622F-9848898BE245}"/>
                    </a:ext>
                  </a:extLst>
                </p14:cNvPr>
                <p14:cNvContentPartPr/>
                <p14:nvPr/>
              </p14:nvContentPartPr>
              <p14:xfrm>
                <a:off x="11379731" y="3356051"/>
                <a:ext cx="8640" cy="345960"/>
              </p14:xfrm>
            </p:contentPart>
          </mc:Choice>
          <mc:Fallback xmlns="">
            <p:pic>
              <p:nvPicPr>
                <p:cNvPr id="2082" name="墨迹 2081">
                  <a:extLst>
                    <a:ext uri="{FF2B5EF4-FFF2-40B4-BE49-F238E27FC236}">
                      <a16:creationId xmlns:a16="http://schemas.microsoft.com/office/drawing/2014/main" id="{756EDE9C-C0DB-9686-622F-9848898BE245}"/>
                    </a:ext>
                  </a:extLst>
                </p:cNvPr>
                <p:cNvPicPr/>
                <p:nvPr/>
              </p:nvPicPr>
              <p:blipFill>
                <a:blip r:embed="rId60"/>
                <a:stretch>
                  <a:fillRect/>
                </a:stretch>
              </p:blipFill>
              <p:spPr>
                <a:xfrm>
                  <a:off x="11361731" y="3248411"/>
                  <a:ext cx="44280" cy="56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083" name="墨迹 2082">
                  <a:extLst>
                    <a:ext uri="{FF2B5EF4-FFF2-40B4-BE49-F238E27FC236}">
                      <a16:creationId xmlns:a16="http://schemas.microsoft.com/office/drawing/2014/main" id="{E48DC750-2A06-3ACC-1390-928770D8A90A}"/>
                    </a:ext>
                  </a:extLst>
                </p14:cNvPr>
                <p14:cNvContentPartPr/>
                <p14:nvPr/>
              </p14:nvContentPartPr>
              <p14:xfrm>
                <a:off x="11611931" y="3249851"/>
                <a:ext cx="50040" cy="983160"/>
              </p14:xfrm>
            </p:contentPart>
          </mc:Choice>
          <mc:Fallback xmlns="">
            <p:pic>
              <p:nvPicPr>
                <p:cNvPr id="2083" name="墨迹 2082">
                  <a:extLst>
                    <a:ext uri="{FF2B5EF4-FFF2-40B4-BE49-F238E27FC236}">
                      <a16:creationId xmlns:a16="http://schemas.microsoft.com/office/drawing/2014/main" id="{E48DC750-2A06-3ACC-1390-928770D8A90A}"/>
                    </a:ext>
                  </a:extLst>
                </p:cNvPr>
                <p:cNvPicPr/>
                <p:nvPr/>
              </p:nvPicPr>
              <p:blipFill>
                <a:blip r:embed="rId62"/>
                <a:stretch>
                  <a:fillRect/>
                </a:stretch>
              </p:blipFill>
              <p:spPr>
                <a:xfrm>
                  <a:off x="11594291" y="3141851"/>
                  <a:ext cx="85680" cy="1198800"/>
                </a:xfrm>
                <a:prstGeom prst="rect">
                  <a:avLst/>
                </a:prstGeom>
              </p:spPr>
            </p:pic>
          </mc:Fallback>
        </mc:AlternateContent>
      </p:grpSp>
    </p:spTree>
    <p:extLst>
      <p:ext uri="{BB962C8B-B14F-4D97-AF65-F5344CB8AC3E}">
        <p14:creationId xmlns:p14="http://schemas.microsoft.com/office/powerpoint/2010/main" val="3605927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CE621-61A5-10BC-3A90-FFA8B592EFED}"/>
              </a:ext>
            </a:extLst>
          </p:cNvPr>
          <p:cNvSpPr>
            <a:spLocks noGrp="1"/>
          </p:cNvSpPr>
          <p:nvPr>
            <p:ph type="title"/>
          </p:nvPr>
        </p:nvSpPr>
        <p:spPr/>
        <p:txBody>
          <a:bodyPr/>
          <a:lstStyle/>
          <a:p>
            <a:endParaRPr lang="zh-CN" altLang="en-US"/>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墨迹 2">
                <a:extLst>
                  <a:ext uri="{FF2B5EF4-FFF2-40B4-BE49-F238E27FC236}">
                    <a16:creationId xmlns:a16="http://schemas.microsoft.com/office/drawing/2014/main" id="{5826D0F1-38EE-4980-3B33-72821E44FCA7}"/>
                  </a:ext>
                </a:extLst>
              </p14:cNvPr>
              <p14:cNvContentPartPr/>
              <p14:nvPr/>
            </p14:nvContentPartPr>
            <p14:xfrm>
              <a:off x="265811" y="5677331"/>
              <a:ext cx="360" cy="360"/>
            </p14:xfrm>
          </p:contentPart>
        </mc:Choice>
        <mc:Fallback xmlns="">
          <p:pic>
            <p:nvPicPr>
              <p:cNvPr id="3" name="墨迹 2">
                <a:extLst>
                  <a:ext uri="{FF2B5EF4-FFF2-40B4-BE49-F238E27FC236}">
                    <a16:creationId xmlns:a16="http://schemas.microsoft.com/office/drawing/2014/main" id="{5826D0F1-38EE-4980-3B33-72821E44FCA7}"/>
                  </a:ext>
                </a:extLst>
              </p:cNvPr>
              <p:cNvPicPr/>
              <p:nvPr/>
            </p:nvPicPr>
            <p:blipFill>
              <a:blip r:embed="rId3"/>
              <a:stretch>
                <a:fillRect/>
              </a:stretch>
            </p:blipFill>
            <p:spPr>
              <a:xfrm>
                <a:off x="248171" y="5569331"/>
                <a:ext cx="36000" cy="216000"/>
              </a:xfrm>
              <a:prstGeom prst="rect">
                <a:avLst/>
              </a:prstGeom>
            </p:spPr>
          </p:pic>
        </mc:Fallback>
      </mc:AlternateContent>
      <p:pic>
        <p:nvPicPr>
          <p:cNvPr id="3074" name="Picture 2" descr="Lightbox">
            <a:extLst>
              <a:ext uri="{FF2B5EF4-FFF2-40B4-BE49-F238E27FC236}">
                <a16:creationId xmlns:a16="http://schemas.microsoft.com/office/drawing/2014/main" id="{9278B358-C303-065E-EE0B-8DB9F6510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8738"/>
            <a:ext cx="12192000" cy="67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24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D8C6D-C98A-2167-D5E5-CCFB0628A9C1}"/>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20CC4F6D-EFC6-75FF-3EEA-F6CDA8870228}"/>
              </a:ext>
            </a:extLst>
          </p:cNvPr>
          <p:cNvSpPr>
            <a:spLocks noChangeArrowheads="1"/>
          </p:cNvSpPr>
          <p:nvPr/>
        </p:nvSpPr>
        <p:spPr bwMode="auto">
          <a:xfrm>
            <a:off x="0" y="-1"/>
            <a:ext cx="437528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83BC990-1C52-214C-C8F6-A6AE9BCF8D53}"/>
              </a:ext>
            </a:extLst>
          </p:cNvPr>
          <p:cNvGraphicFramePr>
            <a:graphicFrameLocks noChangeAspect="1"/>
          </p:cNvGraphicFramePr>
          <p:nvPr>
            <p:extLst>
              <p:ext uri="{D42A27DB-BD31-4B8C-83A1-F6EECF244321}">
                <p14:modId xmlns:p14="http://schemas.microsoft.com/office/powerpoint/2010/main" val="2270111274"/>
              </p:ext>
            </p:extLst>
          </p:nvPr>
        </p:nvGraphicFramePr>
        <p:xfrm>
          <a:off x="0" y="-55085"/>
          <a:ext cx="8910084" cy="6585714"/>
        </p:xfrm>
        <a:graphic>
          <a:graphicData uri="http://schemas.openxmlformats.org/presentationml/2006/ole">
            <mc:AlternateContent xmlns:mc="http://schemas.openxmlformats.org/markup-compatibility/2006">
              <mc:Choice xmlns:v="urn:schemas-microsoft-com:vml" Requires="v">
                <p:oleObj name="Bitmap Image" r:id="rId2" imgW="2216264" imgH="1638384" progId="Paint.Picture">
                  <p:embed/>
                </p:oleObj>
              </mc:Choice>
              <mc:Fallback>
                <p:oleObj name="Bitmap Image" r:id="rId2" imgW="2216264" imgH="1638384"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085"/>
                        <a:ext cx="8910084" cy="6585714"/>
                      </a:xfrm>
                      <a:prstGeom prst="rect">
                        <a:avLst/>
                      </a:prstGeom>
                      <a:noFill/>
                    </p:spPr>
                  </p:pic>
                </p:oleObj>
              </mc:Fallback>
            </mc:AlternateContent>
          </a:graphicData>
        </a:graphic>
      </p:graphicFrame>
    </p:spTree>
    <p:extLst>
      <p:ext uri="{BB962C8B-B14F-4D97-AF65-F5344CB8AC3E}">
        <p14:creationId xmlns:p14="http://schemas.microsoft.com/office/powerpoint/2010/main" val="1803549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79EAB-CF3D-2DC6-338B-47C2E7D2915A}"/>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4DA5D5C-DDC7-BF17-B33B-70FA7B44F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0231"/>
            <a:ext cx="6518142" cy="4644272"/>
          </a:xfrm>
          <a:prstGeom prst="rect">
            <a:avLst/>
          </a:prstGeom>
          <a:noFill/>
          <a:ln>
            <a:noFill/>
          </a:ln>
        </p:spPr>
      </p:pic>
      <p:graphicFrame>
        <p:nvGraphicFramePr>
          <p:cNvPr id="4" name="对象 3">
            <a:extLst>
              <a:ext uri="{FF2B5EF4-FFF2-40B4-BE49-F238E27FC236}">
                <a16:creationId xmlns:a16="http://schemas.microsoft.com/office/drawing/2014/main" id="{3E964FC4-B7D3-456D-00F2-7C737249B3C1}"/>
              </a:ext>
            </a:extLst>
          </p:cNvPr>
          <p:cNvGraphicFramePr>
            <a:graphicFrameLocks noChangeAspect="1"/>
          </p:cNvGraphicFramePr>
          <p:nvPr>
            <p:extLst>
              <p:ext uri="{D42A27DB-BD31-4B8C-83A1-F6EECF244321}">
                <p14:modId xmlns:p14="http://schemas.microsoft.com/office/powerpoint/2010/main" val="1887511672"/>
              </p:ext>
            </p:extLst>
          </p:nvPr>
        </p:nvGraphicFramePr>
        <p:xfrm>
          <a:off x="5396984" y="2104990"/>
          <a:ext cx="6008621" cy="3827978"/>
        </p:xfrm>
        <a:graphic>
          <a:graphicData uri="http://schemas.openxmlformats.org/presentationml/2006/ole">
            <mc:AlternateContent xmlns:mc="http://schemas.openxmlformats.org/markup-compatibility/2006">
              <mc:Choice xmlns:v="urn:schemas-microsoft-com:vml" Requires="v">
                <p:oleObj name="Bitmap Image" r:id="rId4" imgW="3219615" imgH="2050794" progId="Paint.Picture">
                  <p:embed/>
                </p:oleObj>
              </mc:Choice>
              <mc:Fallback>
                <p:oleObj name="Bitmap Image" r:id="rId4" imgW="3219615" imgH="2050794" progId="Paint.Picture">
                  <p:embed/>
                  <p:pic>
                    <p:nvPicPr>
                      <p:cNvPr id="4" name="对象 3">
                        <a:extLst>
                          <a:ext uri="{FF2B5EF4-FFF2-40B4-BE49-F238E27FC236}">
                            <a16:creationId xmlns:a16="http://schemas.microsoft.com/office/drawing/2014/main" id="{1C7E2C3B-B650-EEB9-FA39-52E99E316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6984" y="2104990"/>
                        <a:ext cx="6008621" cy="3827978"/>
                      </a:xfrm>
                      <a:prstGeom prst="rect">
                        <a:avLst/>
                      </a:prstGeom>
                      <a:noFill/>
                    </p:spPr>
                  </p:pic>
                </p:oleObj>
              </mc:Fallback>
            </mc:AlternateContent>
          </a:graphicData>
        </a:graphic>
      </p:graphicFrame>
    </p:spTree>
    <p:extLst>
      <p:ext uri="{BB962C8B-B14F-4D97-AF65-F5344CB8AC3E}">
        <p14:creationId xmlns:p14="http://schemas.microsoft.com/office/powerpoint/2010/main" val="1287830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DA59F-5C5E-69D8-5D99-5E43BBD8C2BA}"/>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A8E414C3-EF38-4B88-383D-3AA31BD3651D}"/>
              </a:ext>
            </a:extLst>
          </p:cNvPr>
          <p:cNvSpPr>
            <a:spLocks noChangeArrowheads="1"/>
          </p:cNvSpPr>
          <p:nvPr/>
        </p:nvSpPr>
        <p:spPr bwMode="auto">
          <a:xfrm>
            <a:off x="1399142" y="1211854"/>
            <a:ext cx="258907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1C7E2C3B-B650-EEB9-FA39-52E99E316E3C}"/>
              </a:ext>
            </a:extLst>
          </p:cNvPr>
          <p:cNvGraphicFramePr>
            <a:graphicFrameLocks noChangeAspect="1"/>
          </p:cNvGraphicFramePr>
          <p:nvPr>
            <p:extLst>
              <p:ext uri="{D42A27DB-BD31-4B8C-83A1-F6EECF244321}">
                <p14:modId xmlns:p14="http://schemas.microsoft.com/office/powerpoint/2010/main" val="4051533209"/>
              </p:ext>
            </p:extLst>
          </p:nvPr>
        </p:nvGraphicFramePr>
        <p:xfrm>
          <a:off x="1399142" y="1211855"/>
          <a:ext cx="8248632" cy="5255046"/>
        </p:xfrm>
        <a:graphic>
          <a:graphicData uri="http://schemas.openxmlformats.org/presentationml/2006/ole">
            <mc:AlternateContent xmlns:mc="http://schemas.openxmlformats.org/markup-compatibility/2006">
              <mc:Choice xmlns:v="urn:schemas-microsoft-com:vml" Requires="v">
                <p:oleObj name="Bitmap Image" r:id="rId2" imgW="3219615" imgH="2050794" progId="Paint.Picture">
                  <p:embed/>
                </p:oleObj>
              </mc:Choice>
              <mc:Fallback>
                <p:oleObj name="Bitmap Image" r:id="rId2" imgW="3219615" imgH="2050794"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142" y="1211855"/>
                        <a:ext cx="8248632" cy="5255046"/>
                      </a:xfrm>
                      <a:prstGeom prst="rect">
                        <a:avLst/>
                      </a:prstGeom>
                      <a:noFill/>
                    </p:spPr>
                  </p:pic>
                </p:oleObj>
              </mc:Fallback>
            </mc:AlternateContent>
          </a:graphicData>
        </a:graphic>
      </p:graphicFrame>
    </p:spTree>
    <p:extLst>
      <p:ext uri="{BB962C8B-B14F-4D97-AF65-F5344CB8AC3E}">
        <p14:creationId xmlns:p14="http://schemas.microsoft.com/office/powerpoint/2010/main" val="2619940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7B143-9DB3-1C3C-41CD-8F874DA14959}"/>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DA2B6D94-C59F-5E95-77A7-F1DCD78B4455}"/>
              </a:ext>
            </a:extLst>
          </p:cNvPr>
          <p:cNvSpPr>
            <a:spLocks noChangeArrowheads="1"/>
          </p:cNvSpPr>
          <p:nvPr/>
        </p:nvSpPr>
        <p:spPr bwMode="auto">
          <a:xfrm>
            <a:off x="1024567" y="0"/>
            <a:ext cx="226641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148AFC04-DDF1-CA75-0AA4-B1055AE44517}"/>
              </a:ext>
            </a:extLst>
          </p:cNvPr>
          <p:cNvGraphicFramePr>
            <a:graphicFrameLocks noChangeAspect="1"/>
          </p:cNvGraphicFramePr>
          <p:nvPr>
            <p:extLst>
              <p:ext uri="{D42A27DB-BD31-4B8C-83A1-F6EECF244321}">
                <p14:modId xmlns:p14="http://schemas.microsoft.com/office/powerpoint/2010/main" val="4133265970"/>
              </p:ext>
            </p:extLst>
          </p:nvPr>
        </p:nvGraphicFramePr>
        <p:xfrm>
          <a:off x="1024567" y="1"/>
          <a:ext cx="10541199" cy="6891934"/>
        </p:xfrm>
        <a:graphic>
          <a:graphicData uri="http://schemas.openxmlformats.org/presentationml/2006/ole">
            <mc:AlternateContent xmlns:mc="http://schemas.openxmlformats.org/markup-compatibility/2006">
              <mc:Choice xmlns:v="urn:schemas-microsoft-com:vml" Requires="v">
                <p:oleObj name="Bitmap Image" r:id="rId2" imgW="5670841" imgH="4299171" progId="Paint.Picture">
                  <p:embed/>
                </p:oleObj>
              </mc:Choice>
              <mc:Fallback>
                <p:oleObj name="Bitmap Image" r:id="rId2" imgW="5670841" imgH="4299171"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567" y="1"/>
                        <a:ext cx="10541199" cy="6891934"/>
                      </a:xfrm>
                      <a:prstGeom prst="rect">
                        <a:avLst/>
                      </a:prstGeom>
                      <a:noFill/>
                    </p:spPr>
                  </p:pic>
                </p:oleObj>
              </mc:Fallback>
            </mc:AlternateContent>
          </a:graphicData>
        </a:graphic>
      </p:graphicFrame>
    </p:spTree>
    <p:extLst>
      <p:ext uri="{BB962C8B-B14F-4D97-AF65-F5344CB8AC3E}">
        <p14:creationId xmlns:p14="http://schemas.microsoft.com/office/powerpoint/2010/main" val="2946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1C070-F531-5BDC-332B-883FCC6826D9}"/>
              </a:ext>
            </a:extLst>
          </p:cNvPr>
          <p:cNvSpPr>
            <a:spLocks noGrp="1"/>
          </p:cNvSpPr>
          <p:nvPr>
            <p:ph type="title"/>
          </p:nvPr>
        </p:nvSpPr>
        <p:spPr/>
        <p:txBody>
          <a:bodyPr/>
          <a:lstStyle/>
          <a:p>
            <a:r>
              <a:rPr lang="en-US" altLang="zh-CN" dirty="0"/>
              <a:t>1.2 Tree Terminology and Rules</a:t>
            </a:r>
            <a:endParaRPr lang="zh-CN" altLang="en-US" dirty="0"/>
          </a:p>
        </p:txBody>
      </p:sp>
      <p:sp>
        <p:nvSpPr>
          <p:cNvPr id="4" name="文本框 3">
            <a:extLst>
              <a:ext uri="{FF2B5EF4-FFF2-40B4-BE49-F238E27FC236}">
                <a16:creationId xmlns:a16="http://schemas.microsoft.com/office/drawing/2014/main" id="{444B4EC0-9B1D-47F9-8AC2-193DAA49B6EE}"/>
              </a:ext>
            </a:extLst>
          </p:cNvPr>
          <p:cNvSpPr txBox="1"/>
          <p:nvPr/>
        </p:nvSpPr>
        <p:spPr>
          <a:xfrm>
            <a:off x="214685" y="1303354"/>
            <a:ext cx="8929315" cy="543777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The first node in a tree is called the </a:t>
            </a:r>
            <a:r>
              <a:rPr lang="en-US" altLang="zh-CN" b="1" i="0" dirty="0">
                <a:solidFill>
                  <a:srgbClr val="000000"/>
                </a:solidFill>
                <a:effectLst/>
                <a:latin typeface="Verdana" panose="020B0604030504040204" pitchFamily="34" charset="0"/>
              </a:rPr>
              <a:t>root</a:t>
            </a:r>
            <a:r>
              <a:rPr lang="en-US" altLang="zh-CN" b="0" i="0" dirty="0">
                <a:solidFill>
                  <a:srgbClr val="000000"/>
                </a:solidFill>
                <a:effectLst/>
                <a:latin typeface="Verdana" panose="020B0604030504040204" pitchFamily="34" charset="0"/>
              </a:rPr>
              <a:t> node.</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A link connecting one node to another is called an </a:t>
            </a:r>
            <a:r>
              <a:rPr lang="en-US" altLang="zh-CN" b="1" i="0" dirty="0">
                <a:solidFill>
                  <a:srgbClr val="000000"/>
                </a:solidFill>
                <a:effectLst/>
                <a:highlight>
                  <a:srgbClr val="FFFF00"/>
                </a:highlight>
                <a:latin typeface="Verdana" panose="020B0604030504040204" pitchFamily="34" charset="0"/>
              </a:rPr>
              <a:t>edge</a:t>
            </a:r>
            <a:r>
              <a:rPr lang="en-US" altLang="zh-CN" b="0" i="0" dirty="0">
                <a:solidFill>
                  <a:srgbClr val="000000"/>
                </a:solidFill>
                <a:effectLst/>
                <a:highlight>
                  <a:srgbClr val="FFFF00"/>
                </a:highlight>
                <a:latin typeface="Verdana" panose="020B0604030504040204" pitchFamily="34" charset="0"/>
              </a:rPr>
              <a:t>.</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A </a:t>
            </a:r>
            <a:r>
              <a:rPr lang="en-US" altLang="zh-CN" b="1" i="0" dirty="0">
                <a:solidFill>
                  <a:srgbClr val="000000"/>
                </a:solidFill>
                <a:effectLst/>
                <a:latin typeface="Verdana" panose="020B0604030504040204" pitchFamily="34" charset="0"/>
              </a:rPr>
              <a:t>parent</a:t>
            </a:r>
            <a:r>
              <a:rPr lang="en-US" altLang="zh-CN" b="0" i="0" dirty="0">
                <a:solidFill>
                  <a:srgbClr val="000000"/>
                </a:solidFill>
                <a:effectLst/>
                <a:latin typeface="Verdana" panose="020B0604030504040204" pitchFamily="34" charset="0"/>
              </a:rPr>
              <a:t> node has links to its </a:t>
            </a:r>
            <a:r>
              <a:rPr lang="en-US" altLang="zh-CN" b="1" i="0" dirty="0">
                <a:solidFill>
                  <a:srgbClr val="000000"/>
                </a:solidFill>
                <a:effectLst/>
                <a:latin typeface="Verdana" panose="020B0604030504040204" pitchFamily="34" charset="0"/>
              </a:rPr>
              <a:t>child</a:t>
            </a:r>
            <a:r>
              <a:rPr lang="en-US" altLang="zh-CN" b="0" i="0" dirty="0">
                <a:solidFill>
                  <a:srgbClr val="000000"/>
                </a:solidFill>
                <a:effectLst/>
                <a:latin typeface="Verdana" panose="020B0604030504040204" pitchFamily="34" charset="0"/>
              </a:rPr>
              <a:t> nodes. Another word for a parent node is </a:t>
            </a:r>
            <a:r>
              <a:rPr lang="en-US" altLang="zh-CN" b="1" i="0" dirty="0">
                <a:solidFill>
                  <a:srgbClr val="000000"/>
                </a:solidFill>
                <a:effectLst/>
                <a:latin typeface="Verdana" panose="020B0604030504040204" pitchFamily="34" charset="0"/>
              </a:rPr>
              <a:t>internal</a:t>
            </a:r>
            <a:r>
              <a:rPr lang="en-US" altLang="zh-CN" b="0" i="0" dirty="0">
                <a:solidFill>
                  <a:srgbClr val="000000"/>
                </a:solidFill>
                <a:effectLst/>
                <a:latin typeface="Verdana" panose="020B0604030504040204" pitchFamily="34" charset="0"/>
              </a:rPr>
              <a:t> node.</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A node can have zero, one, or many child nodes.</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A node can only have one parent node.</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Nodes without links to other child nodes are called </a:t>
            </a:r>
            <a:r>
              <a:rPr lang="en-US" altLang="zh-CN" b="1" i="0" dirty="0">
                <a:solidFill>
                  <a:srgbClr val="000000"/>
                </a:solidFill>
                <a:effectLst/>
                <a:latin typeface="Verdana" panose="020B0604030504040204" pitchFamily="34" charset="0"/>
              </a:rPr>
              <a:t>leaves</a:t>
            </a:r>
            <a:r>
              <a:rPr lang="en-US" altLang="zh-CN" b="0" i="0" dirty="0">
                <a:solidFill>
                  <a:srgbClr val="000000"/>
                </a:solidFill>
                <a:effectLst/>
                <a:latin typeface="Verdana" panose="020B0604030504040204" pitchFamily="34" charset="0"/>
              </a:rPr>
              <a:t>, or </a:t>
            </a:r>
            <a:r>
              <a:rPr lang="en-US" altLang="zh-CN" b="1" i="0" dirty="0">
                <a:solidFill>
                  <a:srgbClr val="000000"/>
                </a:solidFill>
                <a:effectLst/>
                <a:latin typeface="Verdana" panose="020B0604030504040204" pitchFamily="34" charset="0"/>
              </a:rPr>
              <a:t>leaf nodes</a:t>
            </a:r>
            <a:r>
              <a:rPr lang="en-US" altLang="zh-CN" b="0" i="0" dirty="0">
                <a:solidFill>
                  <a:srgbClr val="000000"/>
                </a:solidFill>
                <a:effectLst/>
                <a:latin typeface="Verdana" panose="020B0604030504040204" pitchFamily="34" charset="0"/>
              </a:rPr>
              <a:t>.</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The</a:t>
            </a:r>
            <a:r>
              <a:rPr lang="en-US" altLang="zh-CN" b="0" i="0" dirty="0">
                <a:solidFill>
                  <a:srgbClr val="000000"/>
                </a:solidFill>
                <a:effectLst/>
                <a:highlight>
                  <a:srgbClr val="FFFF00"/>
                </a:highlight>
                <a:latin typeface="Verdana" panose="020B0604030504040204" pitchFamily="34" charset="0"/>
              </a:rPr>
              <a:t> </a:t>
            </a:r>
            <a:r>
              <a:rPr lang="en-US" altLang="zh-CN" b="1" i="0" dirty="0">
                <a:solidFill>
                  <a:srgbClr val="000000"/>
                </a:solidFill>
                <a:effectLst/>
                <a:highlight>
                  <a:srgbClr val="FFFF00"/>
                </a:highlight>
                <a:latin typeface="Verdana" panose="020B0604030504040204" pitchFamily="34" charset="0"/>
              </a:rPr>
              <a:t>tree height</a:t>
            </a:r>
            <a:r>
              <a:rPr lang="en-US" altLang="zh-CN" b="0" i="0" dirty="0">
                <a:solidFill>
                  <a:srgbClr val="000000"/>
                </a:solidFill>
                <a:effectLst/>
                <a:latin typeface="Verdana" panose="020B0604030504040204" pitchFamily="34" charset="0"/>
              </a:rPr>
              <a:t> is the maximum number of edges from the root node to a leaf node. The height of the tree above is 2.</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The </a:t>
            </a:r>
            <a:r>
              <a:rPr lang="en-US" altLang="zh-CN" b="1" i="0" dirty="0">
                <a:solidFill>
                  <a:srgbClr val="000000"/>
                </a:solidFill>
                <a:effectLst/>
                <a:highlight>
                  <a:srgbClr val="FFFF00"/>
                </a:highlight>
                <a:latin typeface="Verdana" panose="020B0604030504040204" pitchFamily="34" charset="0"/>
              </a:rPr>
              <a:t>height of a node</a:t>
            </a:r>
            <a:r>
              <a:rPr lang="en-US" altLang="zh-CN" b="0" i="0" dirty="0">
                <a:solidFill>
                  <a:srgbClr val="000000"/>
                </a:solidFill>
                <a:effectLst/>
                <a:highlight>
                  <a:srgbClr val="FFFF00"/>
                </a:highlight>
                <a:latin typeface="Verdana" panose="020B0604030504040204" pitchFamily="34" charset="0"/>
              </a:rPr>
              <a:t> </a:t>
            </a:r>
            <a:r>
              <a:rPr lang="en-US" altLang="zh-CN" b="0" i="0" dirty="0">
                <a:solidFill>
                  <a:srgbClr val="000000"/>
                </a:solidFill>
                <a:effectLst/>
                <a:latin typeface="Verdana" panose="020B0604030504040204" pitchFamily="34" charset="0"/>
              </a:rPr>
              <a:t>is the maximum number of edges between the node and a leaf node.</a:t>
            </a:r>
          </a:p>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The </a:t>
            </a:r>
            <a:r>
              <a:rPr lang="en-US" altLang="zh-CN" b="1" i="0" dirty="0">
                <a:solidFill>
                  <a:srgbClr val="000000"/>
                </a:solidFill>
                <a:effectLst/>
                <a:latin typeface="Verdana" panose="020B0604030504040204" pitchFamily="34" charset="0"/>
              </a:rPr>
              <a:t>tree size</a:t>
            </a:r>
            <a:r>
              <a:rPr lang="en-US" altLang="zh-CN" b="0" i="0" dirty="0">
                <a:solidFill>
                  <a:srgbClr val="000000"/>
                </a:solidFill>
                <a:effectLst/>
                <a:latin typeface="Verdana" panose="020B0604030504040204" pitchFamily="34" charset="0"/>
              </a:rPr>
              <a:t> is the number of nodes in the tree.</a:t>
            </a:r>
          </a:p>
        </p:txBody>
      </p:sp>
      <p:pic>
        <p:nvPicPr>
          <p:cNvPr id="6" name="图片 5" descr="钟表的特写&#10;&#10;中度可信度描述已自动生成">
            <a:extLst>
              <a:ext uri="{FF2B5EF4-FFF2-40B4-BE49-F238E27FC236}">
                <a16:creationId xmlns:a16="http://schemas.microsoft.com/office/drawing/2014/main" id="{27C57F84-1D32-7751-7CA7-C38254E99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528" y="2393054"/>
            <a:ext cx="3464256" cy="2071891"/>
          </a:xfrm>
          <a:prstGeom prst="rect">
            <a:avLst/>
          </a:prstGeom>
        </p:spPr>
      </p:pic>
    </p:spTree>
    <p:extLst>
      <p:ext uri="{BB962C8B-B14F-4D97-AF65-F5344CB8AC3E}">
        <p14:creationId xmlns:p14="http://schemas.microsoft.com/office/powerpoint/2010/main" val="2916898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39385-0ABB-F668-D806-D53699EF7C4D}"/>
              </a:ext>
            </a:extLst>
          </p:cNvPr>
          <p:cNvSpPr>
            <a:spLocks noGrp="1"/>
          </p:cNvSpPr>
          <p:nvPr>
            <p:ph type="title"/>
          </p:nvPr>
        </p:nvSpPr>
        <p:spPr/>
        <p:txBody>
          <a:bodyPr>
            <a:normAutofit fontScale="90000"/>
          </a:bodyPr>
          <a:lstStyle/>
          <a:p>
            <a:r>
              <a:rPr lang="en-US" altLang="zh-CN" b="1" dirty="0"/>
              <a:t>Follow the steps mentioned below to implement the idea:</a:t>
            </a:r>
            <a:endParaRPr lang="zh-CN" altLang="en-US" dirty="0"/>
          </a:p>
        </p:txBody>
      </p:sp>
      <p:sp>
        <p:nvSpPr>
          <p:cNvPr id="4" name="文本框 3">
            <a:extLst>
              <a:ext uri="{FF2B5EF4-FFF2-40B4-BE49-F238E27FC236}">
                <a16:creationId xmlns:a16="http://schemas.microsoft.com/office/drawing/2014/main" id="{051E1D03-4777-AFBE-550E-67973A7E1B97}"/>
              </a:ext>
            </a:extLst>
          </p:cNvPr>
          <p:cNvSpPr txBox="1"/>
          <p:nvPr/>
        </p:nvSpPr>
        <p:spPr>
          <a:xfrm>
            <a:off x="361829" y="1376925"/>
            <a:ext cx="9665623" cy="3970318"/>
          </a:xfrm>
          <a:prstGeom prst="rect">
            <a:avLst/>
          </a:prstGeom>
          <a:noFill/>
        </p:spPr>
        <p:txBody>
          <a:bodyPr wrap="square">
            <a:spAutoFit/>
          </a:bodyPr>
          <a:lstStyle/>
          <a:p>
            <a:r>
              <a:rPr lang="en-US" altLang="zh-CN" b="1" dirty="0"/>
              <a:t>Follow the steps mentioned below to implement the idea:</a:t>
            </a:r>
          </a:p>
          <a:p>
            <a:endParaRPr lang="en-US" altLang="zh-CN" dirty="0"/>
          </a:p>
          <a:p>
            <a:pPr marL="285750" indent="-285750">
              <a:buFont typeface="Arial" panose="020B0604020202020204" pitchFamily="34" charset="0"/>
              <a:buChar char="•"/>
            </a:pPr>
            <a:r>
              <a:rPr lang="en-US" altLang="zh-CN" dirty="0"/>
              <a:t>Perform the normal </a:t>
            </a:r>
            <a:r>
              <a:rPr lang="en-US" altLang="zh-CN" b="1" dirty="0">
                <a:solidFill>
                  <a:srgbClr val="FF0000"/>
                </a:solidFill>
              </a:rPr>
              <a:t>BST insertion</a:t>
            </a:r>
            <a:r>
              <a:rPr lang="en-US" altLang="zh-CN" dirty="0"/>
              <a:t>.  </a:t>
            </a:r>
            <a:r>
              <a:rPr lang="zh-CN" altLang="en-US" dirty="0"/>
              <a:t>执行一个</a:t>
            </a:r>
            <a:r>
              <a:rPr lang="en-US" altLang="zh-CN" dirty="0"/>
              <a:t>BST</a:t>
            </a:r>
            <a:r>
              <a:rPr lang="zh-CN" altLang="en-US" dirty="0"/>
              <a:t>的插入算法</a:t>
            </a:r>
            <a:endParaRPr lang="en-US" altLang="zh-CN" dirty="0"/>
          </a:p>
          <a:p>
            <a:pPr marL="285750" indent="-285750">
              <a:buFont typeface="Arial" panose="020B0604020202020204" pitchFamily="34" charset="0"/>
              <a:buChar char="•"/>
            </a:pPr>
            <a:r>
              <a:rPr lang="en-US" altLang="zh-CN" dirty="0"/>
              <a:t>The </a:t>
            </a:r>
            <a:r>
              <a:rPr lang="en-US" altLang="zh-CN" b="1" dirty="0"/>
              <a:t>current node</a:t>
            </a:r>
            <a:r>
              <a:rPr lang="en-US" altLang="zh-CN" dirty="0"/>
              <a:t> must be one of the ancestors of the newly inserted node. Update the height of the current node.  </a:t>
            </a:r>
            <a:r>
              <a:rPr lang="zh-CN" altLang="en-US" dirty="0"/>
              <a:t>当前节点必须是刚插入节点的祖先</a:t>
            </a:r>
            <a:endParaRPr lang="en-US" altLang="zh-CN" dirty="0"/>
          </a:p>
          <a:p>
            <a:pPr marL="285750" indent="-285750">
              <a:buFont typeface="Arial" panose="020B0604020202020204" pitchFamily="34" charset="0"/>
              <a:buChar char="•"/>
            </a:pPr>
            <a:r>
              <a:rPr lang="en-US" altLang="zh-CN" b="0" i="0" dirty="0">
                <a:solidFill>
                  <a:srgbClr val="FF0000"/>
                </a:solidFill>
                <a:effectLst/>
                <a:latin typeface="Nunito" pitchFamily="2" charset="0"/>
              </a:rPr>
              <a:t>Get the balance factor</a:t>
            </a:r>
            <a:r>
              <a:rPr lang="en-US" altLang="zh-CN" b="1" i="0" dirty="0">
                <a:solidFill>
                  <a:srgbClr val="FF0000"/>
                </a:solidFill>
                <a:effectLst/>
                <a:latin typeface="Nunito" pitchFamily="2" charset="0"/>
              </a:rPr>
              <a:t> </a:t>
            </a:r>
            <a:r>
              <a:rPr lang="en-US" altLang="zh-CN" b="1" i="0" dirty="0">
                <a:solidFill>
                  <a:srgbClr val="273239"/>
                </a:solidFill>
                <a:effectLst/>
                <a:latin typeface="Nunito" pitchFamily="2" charset="0"/>
              </a:rPr>
              <a:t>(left subtree height – right subtree height)</a:t>
            </a:r>
            <a:r>
              <a:rPr lang="en-US" altLang="zh-CN" b="0" i="0" dirty="0">
                <a:solidFill>
                  <a:srgbClr val="273239"/>
                </a:solidFill>
                <a:effectLst/>
                <a:latin typeface="Nunito" pitchFamily="2" charset="0"/>
              </a:rPr>
              <a:t> of the current node.</a:t>
            </a:r>
            <a:r>
              <a:rPr lang="zh-CN" altLang="en-US" dirty="0">
                <a:solidFill>
                  <a:srgbClr val="273239"/>
                </a:solidFill>
                <a:latin typeface="Nunito" pitchFamily="2" charset="0"/>
              </a:rPr>
              <a:t>获取当前节点的平衡因子</a:t>
            </a:r>
            <a:endParaRPr lang="en-US" altLang="zh-CN" dirty="0">
              <a:solidFill>
                <a:srgbClr val="273239"/>
              </a:solidFill>
              <a:latin typeface="Nunito" pitchFamily="2" charset="0"/>
            </a:endParaRPr>
          </a:p>
          <a:p>
            <a:pPr marL="285750" indent="-285750">
              <a:buFont typeface="Arial" panose="020B0604020202020204" pitchFamily="34" charset="0"/>
              <a:buChar char="•"/>
            </a:pPr>
            <a:r>
              <a:rPr lang="en-US" altLang="zh-CN" b="0" i="0" u="sng" dirty="0">
                <a:solidFill>
                  <a:srgbClr val="273239"/>
                </a:solidFill>
                <a:effectLst/>
                <a:latin typeface="Nunito" pitchFamily="2" charset="0"/>
              </a:rPr>
              <a:t>If the balance factor is greater than </a:t>
            </a:r>
            <a:r>
              <a:rPr lang="en-US" altLang="zh-CN" b="1" i="0" u="sng" dirty="0">
                <a:solidFill>
                  <a:srgbClr val="273239"/>
                </a:solidFill>
                <a:effectLst/>
                <a:latin typeface="Nunito" pitchFamily="2" charset="0"/>
              </a:rPr>
              <a:t>1,</a:t>
            </a:r>
            <a:r>
              <a:rPr lang="en-US" altLang="zh-CN" b="0" i="0" u="sng" dirty="0">
                <a:solidFill>
                  <a:srgbClr val="273239"/>
                </a:solidFill>
                <a:effectLst/>
                <a:latin typeface="Nunito" pitchFamily="2" charset="0"/>
              </a:rPr>
              <a:t> then the current node is unbalanced </a:t>
            </a:r>
            <a:r>
              <a:rPr lang="en-US" altLang="zh-CN" b="0" i="0" dirty="0">
                <a:solidFill>
                  <a:srgbClr val="273239"/>
                </a:solidFill>
                <a:effectLst/>
                <a:latin typeface="Nunito" pitchFamily="2" charset="0"/>
              </a:rPr>
              <a:t>and we are either in the</a:t>
            </a:r>
            <a:r>
              <a:rPr lang="en-US" altLang="zh-CN" b="1" i="0" dirty="0">
                <a:solidFill>
                  <a:srgbClr val="273239"/>
                </a:solidFill>
                <a:effectLst/>
                <a:latin typeface="Nunito" pitchFamily="2" charset="0"/>
              </a:rPr>
              <a:t> Left </a:t>
            </a:r>
            <a:r>
              <a:rPr lang="en-US" altLang="zh-CN" b="1" i="0" dirty="0" err="1">
                <a:solidFill>
                  <a:srgbClr val="273239"/>
                </a:solidFill>
                <a:effectLst/>
                <a:latin typeface="Nunito" pitchFamily="2" charset="0"/>
              </a:rPr>
              <a:t>Left</a:t>
            </a:r>
            <a:r>
              <a:rPr lang="en-US" altLang="zh-CN" b="1" i="0" dirty="0">
                <a:solidFill>
                  <a:srgbClr val="273239"/>
                </a:solidFill>
                <a:effectLst/>
                <a:latin typeface="Nunito" pitchFamily="2" charset="0"/>
              </a:rPr>
              <a:t> case</a:t>
            </a:r>
            <a:r>
              <a:rPr lang="en-US" altLang="zh-CN" b="0" i="0" dirty="0">
                <a:solidFill>
                  <a:srgbClr val="273239"/>
                </a:solidFill>
                <a:effectLst/>
                <a:latin typeface="Nunito" pitchFamily="2" charset="0"/>
              </a:rPr>
              <a:t> or</a:t>
            </a:r>
            <a:r>
              <a:rPr lang="en-US" altLang="zh-CN" b="1" i="0" dirty="0">
                <a:solidFill>
                  <a:srgbClr val="273239"/>
                </a:solidFill>
                <a:effectLst/>
                <a:latin typeface="Nunito" pitchFamily="2" charset="0"/>
              </a:rPr>
              <a:t> left Right case</a:t>
            </a:r>
            <a:r>
              <a:rPr lang="en-US" altLang="zh-CN" b="0" i="0" dirty="0">
                <a:solidFill>
                  <a:srgbClr val="273239"/>
                </a:solidFill>
                <a:effectLst/>
                <a:latin typeface="Nunito" pitchFamily="2" charset="0"/>
              </a:rPr>
              <a:t>.  </a:t>
            </a:r>
          </a:p>
          <a:p>
            <a:r>
              <a:rPr lang="en-US" altLang="zh-CN" b="0" i="0" dirty="0">
                <a:solidFill>
                  <a:srgbClr val="273239"/>
                </a:solidFill>
                <a:effectLst/>
                <a:latin typeface="Nunito" pitchFamily="2" charset="0"/>
              </a:rPr>
              <a:t>check whether it is</a:t>
            </a:r>
            <a:r>
              <a:rPr lang="en-US" altLang="zh-CN" b="1" i="0" dirty="0">
                <a:solidFill>
                  <a:srgbClr val="273239"/>
                </a:solidFill>
                <a:effectLst/>
                <a:latin typeface="Nunito" pitchFamily="2" charset="0"/>
              </a:rPr>
              <a:t> left </a:t>
            </a:r>
            <a:r>
              <a:rPr lang="en-US" altLang="zh-CN" b="1" i="0" dirty="0" err="1">
                <a:solidFill>
                  <a:srgbClr val="273239"/>
                </a:solidFill>
                <a:effectLst/>
                <a:latin typeface="Nunito" pitchFamily="2" charset="0"/>
              </a:rPr>
              <a:t>left</a:t>
            </a:r>
            <a:r>
              <a:rPr lang="en-US" altLang="zh-CN" b="1" i="0" dirty="0">
                <a:solidFill>
                  <a:srgbClr val="273239"/>
                </a:solidFill>
                <a:effectLst/>
                <a:latin typeface="Nunito" pitchFamily="2" charset="0"/>
              </a:rPr>
              <a:t> case </a:t>
            </a:r>
            <a:r>
              <a:rPr lang="en-US" altLang="zh-CN" b="0" i="0" dirty="0">
                <a:solidFill>
                  <a:srgbClr val="273239"/>
                </a:solidFill>
                <a:effectLst/>
                <a:latin typeface="Nunito" pitchFamily="2" charset="0"/>
              </a:rPr>
              <a:t>or not, compare the newly inserted key with the key in the</a:t>
            </a:r>
            <a:r>
              <a:rPr lang="en-US" altLang="zh-CN" b="1" i="0" dirty="0">
                <a:solidFill>
                  <a:srgbClr val="273239"/>
                </a:solidFill>
                <a:effectLst/>
                <a:latin typeface="Nunito" pitchFamily="2" charset="0"/>
              </a:rPr>
              <a:t> left subtree root</a:t>
            </a:r>
            <a:r>
              <a:rPr lang="en-US" altLang="zh-CN" b="0" i="0" dirty="0">
                <a:solidFill>
                  <a:srgbClr val="273239"/>
                </a:solidFill>
                <a:effectLst/>
                <a:latin typeface="Nunito" pitchFamily="2" charset="0"/>
              </a:rPr>
              <a:t>. </a:t>
            </a:r>
            <a:r>
              <a:rPr lang="zh-CN" altLang="en-US" b="0" i="0" dirty="0">
                <a:solidFill>
                  <a:srgbClr val="273239"/>
                </a:solidFill>
                <a:effectLst/>
                <a:latin typeface="Nunito" pitchFamily="2" charset="0"/>
              </a:rPr>
              <a:t>新节点</a:t>
            </a:r>
            <a:r>
              <a:rPr lang="en-US" altLang="zh-CN" b="0" i="0" dirty="0">
                <a:solidFill>
                  <a:srgbClr val="273239"/>
                </a:solidFill>
                <a:effectLst/>
                <a:latin typeface="Nunito" pitchFamily="2" charset="0"/>
              </a:rPr>
              <a:t>key </a:t>
            </a:r>
            <a:r>
              <a:rPr lang="zh-CN" altLang="en-US" b="0" i="0" dirty="0">
                <a:solidFill>
                  <a:srgbClr val="273239"/>
                </a:solidFill>
                <a:effectLst/>
                <a:latin typeface="Nunito" pitchFamily="2" charset="0"/>
              </a:rPr>
              <a:t>和左子树根节点的</a:t>
            </a:r>
            <a:r>
              <a:rPr lang="en-US" altLang="zh-CN" b="0" i="0" dirty="0">
                <a:solidFill>
                  <a:srgbClr val="273239"/>
                </a:solidFill>
                <a:effectLst/>
                <a:latin typeface="Nunito" pitchFamily="2" charset="0"/>
              </a:rPr>
              <a:t>key</a:t>
            </a:r>
          </a:p>
          <a:p>
            <a:pPr marL="285750" indent="-285750">
              <a:buFont typeface="Arial" panose="020B0604020202020204" pitchFamily="34" charset="0"/>
              <a:buChar char="•"/>
            </a:pPr>
            <a:r>
              <a:rPr lang="en-US" altLang="zh-CN" b="0" i="0" dirty="0">
                <a:solidFill>
                  <a:srgbClr val="273239"/>
                </a:solidFill>
                <a:effectLst/>
                <a:latin typeface="Nunito" pitchFamily="2" charset="0"/>
              </a:rPr>
              <a:t>If the balance factor is less than</a:t>
            </a:r>
            <a:r>
              <a:rPr lang="en-US" altLang="zh-CN" b="1" i="0" dirty="0">
                <a:solidFill>
                  <a:srgbClr val="273239"/>
                </a:solidFill>
                <a:effectLst/>
                <a:latin typeface="Nunito" pitchFamily="2" charset="0"/>
              </a:rPr>
              <a:t> -1</a:t>
            </a:r>
            <a:r>
              <a:rPr lang="en-US" altLang="zh-CN" b="0" i="0" dirty="0">
                <a:solidFill>
                  <a:srgbClr val="273239"/>
                </a:solidFill>
                <a:effectLst/>
                <a:latin typeface="Nunito" pitchFamily="2" charset="0"/>
              </a:rPr>
              <a:t>, then the current node is unbalanced and we are either in the Right </a:t>
            </a:r>
            <a:r>
              <a:rPr lang="en-US" altLang="zh-CN" b="0" i="0" dirty="0" err="1">
                <a:solidFill>
                  <a:srgbClr val="273239"/>
                </a:solidFill>
                <a:effectLst/>
                <a:latin typeface="Nunito" pitchFamily="2" charset="0"/>
              </a:rPr>
              <a:t>Right</a:t>
            </a:r>
            <a:r>
              <a:rPr lang="en-US" altLang="zh-CN" b="0" i="0" dirty="0">
                <a:solidFill>
                  <a:srgbClr val="273239"/>
                </a:solidFill>
                <a:effectLst/>
                <a:latin typeface="Nunito" pitchFamily="2" charset="0"/>
              </a:rPr>
              <a:t> case or Right-Left case. To check whether it is the Right </a:t>
            </a:r>
            <a:r>
              <a:rPr lang="en-US" altLang="zh-CN" b="0" i="0" dirty="0" err="1">
                <a:solidFill>
                  <a:srgbClr val="273239"/>
                </a:solidFill>
                <a:effectLst/>
                <a:latin typeface="Nunito" pitchFamily="2" charset="0"/>
              </a:rPr>
              <a:t>Right</a:t>
            </a:r>
            <a:r>
              <a:rPr lang="en-US" altLang="zh-CN" b="0" i="0" dirty="0">
                <a:solidFill>
                  <a:srgbClr val="273239"/>
                </a:solidFill>
                <a:effectLst/>
                <a:latin typeface="Nunito" pitchFamily="2" charset="0"/>
              </a:rPr>
              <a:t> case or not, compare the newly inserted key with the key in the right subtree root. </a:t>
            </a:r>
            <a:endParaRPr lang="zh-CN" altLang="en-US" dirty="0"/>
          </a:p>
        </p:txBody>
      </p:sp>
    </p:spTree>
    <p:extLst>
      <p:ext uri="{BB962C8B-B14F-4D97-AF65-F5344CB8AC3E}">
        <p14:creationId xmlns:p14="http://schemas.microsoft.com/office/powerpoint/2010/main" val="2447168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6A4EB-C555-ABFB-F408-F22325F5A892}"/>
              </a:ext>
            </a:extLst>
          </p:cNvPr>
          <p:cNvSpPr>
            <a:spLocks noGrp="1"/>
          </p:cNvSpPr>
          <p:nvPr>
            <p:ph type="title"/>
          </p:nvPr>
        </p:nvSpPr>
        <p:spPr/>
        <p:txBody>
          <a:bodyPr/>
          <a:lstStyle/>
          <a:p>
            <a:r>
              <a:rPr lang="en-US" altLang="zh-CN" dirty="0"/>
              <a:t>Introduction to Tree Data Structure</a:t>
            </a:r>
            <a:endParaRPr lang="zh-CN" altLang="en-US" dirty="0"/>
          </a:p>
        </p:txBody>
      </p:sp>
      <p:pic>
        <p:nvPicPr>
          <p:cNvPr id="7" name="图片 6">
            <a:extLst>
              <a:ext uri="{FF2B5EF4-FFF2-40B4-BE49-F238E27FC236}">
                <a16:creationId xmlns:a16="http://schemas.microsoft.com/office/drawing/2014/main" id="{FB8EC432-5C22-6749-0271-614F68B31605}"/>
              </a:ext>
            </a:extLst>
          </p:cNvPr>
          <p:cNvPicPr>
            <a:picLocks noChangeAspect="1"/>
          </p:cNvPicPr>
          <p:nvPr/>
        </p:nvPicPr>
        <p:blipFill>
          <a:blip r:embed="rId2"/>
          <a:stretch>
            <a:fillRect/>
          </a:stretch>
        </p:blipFill>
        <p:spPr>
          <a:xfrm>
            <a:off x="0" y="762263"/>
            <a:ext cx="12192000" cy="5333473"/>
          </a:xfrm>
          <a:prstGeom prst="rect">
            <a:avLst/>
          </a:prstGeom>
        </p:spPr>
      </p:pic>
    </p:spTree>
    <p:extLst>
      <p:ext uri="{BB962C8B-B14F-4D97-AF65-F5344CB8AC3E}">
        <p14:creationId xmlns:p14="http://schemas.microsoft.com/office/powerpoint/2010/main" val="505145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13AFF-A311-FD61-1EB3-28677976D012}"/>
              </a:ext>
            </a:extLst>
          </p:cNvPr>
          <p:cNvSpPr>
            <a:spLocks noGrp="1"/>
          </p:cNvSpPr>
          <p:nvPr>
            <p:ph type="title"/>
          </p:nvPr>
        </p:nvSpPr>
        <p:spPr/>
        <p:txBody>
          <a:bodyPr/>
          <a:lstStyle/>
          <a:p>
            <a:r>
              <a:rPr lang="en-US" altLang="zh-CN" dirty="0"/>
              <a:t>Basic Terminologies In Tree Data Structure:</a:t>
            </a:r>
            <a:endParaRPr lang="zh-CN" altLang="en-US" dirty="0"/>
          </a:p>
        </p:txBody>
      </p:sp>
      <p:sp>
        <p:nvSpPr>
          <p:cNvPr id="4" name="文本框 3">
            <a:extLst>
              <a:ext uri="{FF2B5EF4-FFF2-40B4-BE49-F238E27FC236}">
                <a16:creationId xmlns:a16="http://schemas.microsoft.com/office/drawing/2014/main" id="{0AEF3D7F-076E-BB68-6021-FA980E501EF4}"/>
              </a:ext>
            </a:extLst>
          </p:cNvPr>
          <p:cNvSpPr txBox="1"/>
          <p:nvPr/>
        </p:nvSpPr>
        <p:spPr>
          <a:xfrm>
            <a:off x="187262" y="1350274"/>
            <a:ext cx="11666687" cy="4801314"/>
          </a:xfrm>
          <a:prstGeom prst="rect">
            <a:avLst/>
          </a:prstGeom>
          <a:noFill/>
        </p:spPr>
        <p:txBody>
          <a:bodyPr wrap="square">
            <a:spAutoFit/>
          </a:bodyPr>
          <a:lstStyle/>
          <a:p>
            <a:pPr algn="l" fontAlgn="base">
              <a:buFont typeface="Arial" panose="020B0604020202020204" pitchFamily="34" charset="0"/>
              <a:buChar char="•"/>
            </a:pPr>
            <a:r>
              <a:rPr lang="en-US" altLang="zh-CN" b="1" i="0" dirty="0">
                <a:solidFill>
                  <a:srgbClr val="273239"/>
                </a:solidFill>
                <a:effectLst/>
                <a:latin typeface="Nunito" pitchFamily="2" charset="0"/>
              </a:rPr>
              <a:t>Parent Node:</a:t>
            </a:r>
            <a:r>
              <a:rPr lang="en-US" altLang="zh-CN" b="0" i="0" dirty="0">
                <a:solidFill>
                  <a:srgbClr val="273239"/>
                </a:solidFill>
                <a:effectLst/>
                <a:latin typeface="Nunito" pitchFamily="2" charset="0"/>
              </a:rPr>
              <a:t> The node which is a predecessor of a node is called the parent node of that node.</a:t>
            </a:r>
            <a:r>
              <a:rPr lang="en-US" altLang="zh-CN" b="1" i="0" dirty="0">
                <a:solidFill>
                  <a:srgbClr val="273239"/>
                </a:solidFill>
                <a:effectLst/>
                <a:latin typeface="Nunito" pitchFamily="2" charset="0"/>
              </a:rPr>
              <a:t> {B}</a:t>
            </a:r>
            <a:r>
              <a:rPr lang="en-US" altLang="zh-CN" b="0" i="0" dirty="0">
                <a:solidFill>
                  <a:srgbClr val="273239"/>
                </a:solidFill>
                <a:effectLst/>
                <a:latin typeface="Nunito" pitchFamily="2" charset="0"/>
              </a:rPr>
              <a:t> is the parent node of </a:t>
            </a:r>
            <a:r>
              <a:rPr lang="en-US" altLang="zh-CN" b="1" i="0" dirty="0">
                <a:solidFill>
                  <a:srgbClr val="273239"/>
                </a:solidFill>
                <a:effectLst/>
                <a:latin typeface="Nunito" pitchFamily="2" charset="0"/>
              </a:rPr>
              <a:t>{D, E}</a:t>
            </a:r>
            <a:r>
              <a:rPr lang="en-US" altLang="zh-CN" b="0" i="0" dirty="0">
                <a:solidFill>
                  <a:srgbClr val="273239"/>
                </a:solidFill>
                <a:effectLst/>
                <a:latin typeface="Nunito" pitchFamily="2" charset="0"/>
              </a:rPr>
              <a:t>.</a:t>
            </a:r>
          </a:p>
          <a:p>
            <a:pPr algn="l" fontAlgn="base">
              <a:buFont typeface="Arial" panose="020B0604020202020204" pitchFamily="34" charset="0"/>
              <a:buChar char="•"/>
            </a:pPr>
            <a:r>
              <a:rPr lang="en-US" altLang="zh-CN" b="1" i="0" dirty="0">
                <a:solidFill>
                  <a:srgbClr val="273239"/>
                </a:solidFill>
                <a:effectLst/>
                <a:latin typeface="Nunito" pitchFamily="2" charset="0"/>
              </a:rPr>
              <a:t>Child Node:</a:t>
            </a:r>
            <a:r>
              <a:rPr lang="en-US" altLang="zh-CN" b="0" i="0" dirty="0">
                <a:solidFill>
                  <a:srgbClr val="273239"/>
                </a:solidFill>
                <a:effectLst/>
                <a:latin typeface="Nunito" pitchFamily="2" charset="0"/>
              </a:rPr>
              <a:t> The node which is the immediate successor of a node is called the child node of that node. Examples: </a:t>
            </a:r>
            <a:r>
              <a:rPr lang="en-US" altLang="zh-CN" b="1" i="0" dirty="0">
                <a:solidFill>
                  <a:srgbClr val="273239"/>
                </a:solidFill>
                <a:effectLst/>
                <a:latin typeface="Nunito" pitchFamily="2" charset="0"/>
              </a:rPr>
              <a:t>{D, E}</a:t>
            </a:r>
            <a:r>
              <a:rPr lang="en-US" altLang="zh-CN" b="0" i="0" dirty="0">
                <a:solidFill>
                  <a:srgbClr val="273239"/>
                </a:solidFill>
                <a:effectLst/>
                <a:latin typeface="Nunito" pitchFamily="2" charset="0"/>
              </a:rPr>
              <a:t> are the child nodes of </a:t>
            </a:r>
            <a:r>
              <a:rPr lang="en-US" altLang="zh-CN" b="1" i="0" dirty="0">
                <a:solidFill>
                  <a:srgbClr val="273239"/>
                </a:solidFill>
                <a:effectLst/>
                <a:latin typeface="Nunito" pitchFamily="2" charset="0"/>
              </a:rPr>
              <a:t>{B}.</a:t>
            </a:r>
            <a:endParaRPr lang="en-US" altLang="zh-CN" b="0" i="0" dirty="0">
              <a:solidFill>
                <a:srgbClr val="273239"/>
              </a:solidFill>
              <a:effectLst/>
              <a:latin typeface="Nunito" pitchFamily="2" charset="0"/>
            </a:endParaRPr>
          </a:p>
          <a:p>
            <a:pPr algn="l" fontAlgn="base">
              <a:buFont typeface="Arial" panose="020B0604020202020204" pitchFamily="34" charset="0"/>
              <a:buChar char="•"/>
            </a:pPr>
            <a:r>
              <a:rPr lang="en-US" altLang="zh-CN" b="1" i="0" dirty="0">
                <a:solidFill>
                  <a:srgbClr val="273239"/>
                </a:solidFill>
                <a:effectLst/>
                <a:latin typeface="Nunito" pitchFamily="2" charset="0"/>
              </a:rPr>
              <a:t>Root Node:</a:t>
            </a:r>
            <a:r>
              <a:rPr lang="en-US" altLang="zh-CN" b="0" i="0" dirty="0">
                <a:solidFill>
                  <a:srgbClr val="273239"/>
                </a:solidFill>
                <a:effectLst/>
                <a:latin typeface="Nunito" pitchFamily="2" charset="0"/>
              </a:rPr>
              <a:t> The topmost node of a tree or the node which does not have any parent node is called the root node. {A</a:t>
            </a:r>
            <a:r>
              <a:rPr lang="en-US" altLang="zh-CN" b="1" i="0" dirty="0">
                <a:solidFill>
                  <a:srgbClr val="273239"/>
                </a:solidFill>
                <a:effectLst/>
                <a:latin typeface="Nunito" pitchFamily="2" charset="0"/>
              </a:rPr>
              <a:t>}</a:t>
            </a:r>
            <a:r>
              <a:rPr lang="en-US" altLang="zh-CN" b="0" i="0" dirty="0">
                <a:solidFill>
                  <a:srgbClr val="273239"/>
                </a:solidFill>
                <a:effectLst/>
                <a:latin typeface="Nunito" pitchFamily="2" charset="0"/>
              </a:rPr>
              <a:t> is the root node of the tree. A non-empty tree must contain exactly one root node and exactly one path from the root to all other nodes of the tree.</a:t>
            </a:r>
          </a:p>
          <a:p>
            <a:pPr algn="l" fontAlgn="base">
              <a:buFont typeface="Arial" panose="020B0604020202020204" pitchFamily="34" charset="0"/>
              <a:buChar char="•"/>
            </a:pPr>
            <a:r>
              <a:rPr lang="en-US" altLang="zh-CN" b="1" i="0" dirty="0">
                <a:solidFill>
                  <a:srgbClr val="273239"/>
                </a:solidFill>
                <a:effectLst/>
                <a:latin typeface="Nunito" pitchFamily="2" charset="0"/>
              </a:rPr>
              <a:t>Leaf Node or External Node:</a:t>
            </a:r>
            <a:r>
              <a:rPr lang="en-US" altLang="zh-CN" b="0" i="0" dirty="0">
                <a:solidFill>
                  <a:srgbClr val="273239"/>
                </a:solidFill>
                <a:effectLst/>
                <a:latin typeface="Nunito" pitchFamily="2" charset="0"/>
              </a:rPr>
              <a:t> The nodes which do not have any child nodes are called leaf nodes. </a:t>
            </a:r>
            <a:r>
              <a:rPr lang="en-US" altLang="zh-CN" b="1" i="0" dirty="0">
                <a:solidFill>
                  <a:srgbClr val="273239"/>
                </a:solidFill>
                <a:effectLst/>
                <a:latin typeface="Nunito" pitchFamily="2" charset="0"/>
              </a:rPr>
              <a:t>{I, J, K, F, G, H}</a:t>
            </a:r>
            <a:r>
              <a:rPr lang="en-US" altLang="zh-CN" b="0" i="0" dirty="0">
                <a:solidFill>
                  <a:srgbClr val="273239"/>
                </a:solidFill>
                <a:effectLst/>
                <a:latin typeface="Nunito" pitchFamily="2" charset="0"/>
              </a:rPr>
              <a:t> are the leaf nodes of the tree.</a:t>
            </a:r>
          </a:p>
          <a:p>
            <a:pPr algn="l" fontAlgn="base">
              <a:buFont typeface="Arial" panose="020B0604020202020204" pitchFamily="34" charset="0"/>
              <a:buChar char="•"/>
            </a:pPr>
            <a:r>
              <a:rPr lang="en-US" altLang="zh-CN" b="1" i="0" dirty="0">
                <a:solidFill>
                  <a:srgbClr val="273239"/>
                </a:solidFill>
                <a:effectLst/>
                <a:latin typeface="Nunito" pitchFamily="2" charset="0"/>
              </a:rPr>
              <a:t>Ancestor of a Node:</a:t>
            </a:r>
            <a:r>
              <a:rPr lang="en-US" altLang="zh-CN" b="0" i="0" dirty="0">
                <a:solidFill>
                  <a:srgbClr val="273239"/>
                </a:solidFill>
                <a:effectLst/>
                <a:latin typeface="Nunito" pitchFamily="2" charset="0"/>
              </a:rPr>
              <a:t> Any predecessor nodes on the path of the root to that node are called Ancestors of that node.</a:t>
            </a:r>
            <a:r>
              <a:rPr lang="en-US" altLang="zh-CN" b="1" i="0" dirty="0">
                <a:solidFill>
                  <a:srgbClr val="273239"/>
                </a:solidFill>
                <a:effectLst/>
                <a:latin typeface="Nunito" pitchFamily="2" charset="0"/>
              </a:rPr>
              <a:t> {A,B}</a:t>
            </a:r>
            <a:r>
              <a:rPr lang="en-US" altLang="zh-CN" b="0" i="0" dirty="0">
                <a:solidFill>
                  <a:srgbClr val="273239"/>
                </a:solidFill>
                <a:effectLst/>
                <a:latin typeface="Nunito" pitchFamily="2" charset="0"/>
              </a:rPr>
              <a:t> are the ancestor nodes of the node</a:t>
            </a:r>
            <a:r>
              <a:rPr lang="en-US" altLang="zh-CN" b="1" i="0" dirty="0">
                <a:solidFill>
                  <a:srgbClr val="273239"/>
                </a:solidFill>
                <a:effectLst/>
                <a:latin typeface="Nunito" pitchFamily="2" charset="0"/>
              </a:rPr>
              <a:t> {E}</a:t>
            </a:r>
            <a:endParaRPr lang="en-US" altLang="zh-CN" b="0" i="0" dirty="0">
              <a:solidFill>
                <a:srgbClr val="273239"/>
              </a:solidFill>
              <a:effectLst/>
              <a:latin typeface="Nunito" pitchFamily="2" charset="0"/>
            </a:endParaRPr>
          </a:p>
          <a:p>
            <a:pPr algn="l" fontAlgn="base">
              <a:buFont typeface="Arial" panose="020B0604020202020204" pitchFamily="34" charset="0"/>
              <a:buChar char="•"/>
            </a:pPr>
            <a:r>
              <a:rPr lang="en-US" altLang="zh-CN" b="1" i="0" dirty="0">
                <a:solidFill>
                  <a:srgbClr val="273239"/>
                </a:solidFill>
                <a:effectLst/>
                <a:latin typeface="Nunito" pitchFamily="2" charset="0"/>
              </a:rPr>
              <a:t>Descendant:</a:t>
            </a:r>
            <a:r>
              <a:rPr lang="en-US" altLang="zh-CN" b="0" i="0" dirty="0">
                <a:solidFill>
                  <a:srgbClr val="273239"/>
                </a:solidFill>
                <a:effectLst/>
                <a:latin typeface="Nunito" pitchFamily="2" charset="0"/>
              </a:rPr>
              <a:t> A node x is a descendant of another node y if and only if y is an ancestor of x.</a:t>
            </a:r>
          </a:p>
          <a:p>
            <a:pPr algn="l" fontAlgn="base">
              <a:buFont typeface="Arial" panose="020B0604020202020204" pitchFamily="34" charset="0"/>
              <a:buChar char="•"/>
            </a:pPr>
            <a:r>
              <a:rPr lang="en-US" altLang="zh-CN" b="1" i="0" dirty="0">
                <a:solidFill>
                  <a:srgbClr val="273239"/>
                </a:solidFill>
                <a:effectLst/>
                <a:latin typeface="Nunito" pitchFamily="2" charset="0"/>
              </a:rPr>
              <a:t>Sibling:</a:t>
            </a:r>
            <a:r>
              <a:rPr lang="en-US" altLang="zh-CN" b="0" i="0" dirty="0">
                <a:solidFill>
                  <a:srgbClr val="273239"/>
                </a:solidFill>
                <a:effectLst/>
                <a:latin typeface="Nunito" pitchFamily="2" charset="0"/>
              </a:rPr>
              <a:t> Children of the same parent node are called siblings.</a:t>
            </a:r>
            <a:r>
              <a:rPr lang="en-US" altLang="zh-CN" b="1" i="0" dirty="0">
                <a:solidFill>
                  <a:srgbClr val="273239"/>
                </a:solidFill>
                <a:effectLst/>
                <a:latin typeface="Nunito" pitchFamily="2" charset="0"/>
              </a:rPr>
              <a:t> {D,E}</a:t>
            </a:r>
            <a:r>
              <a:rPr lang="en-US" altLang="zh-CN" b="0" i="0" dirty="0">
                <a:solidFill>
                  <a:srgbClr val="273239"/>
                </a:solidFill>
                <a:effectLst/>
                <a:latin typeface="Nunito" pitchFamily="2" charset="0"/>
              </a:rPr>
              <a:t> are called siblings.</a:t>
            </a:r>
          </a:p>
          <a:p>
            <a:pPr algn="l" fontAlgn="base">
              <a:buFont typeface="Arial" panose="020B0604020202020204" pitchFamily="34" charset="0"/>
              <a:buChar char="•"/>
            </a:pPr>
            <a:r>
              <a:rPr lang="en-US" altLang="zh-CN" b="1" i="0" dirty="0">
                <a:solidFill>
                  <a:srgbClr val="273239"/>
                </a:solidFill>
                <a:effectLst/>
                <a:latin typeface="Nunito" pitchFamily="2" charset="0"/>
              </a:rPr>
              <a:t>Level of a node:</a:t>
            </a:r>
            <a:r>
              <a:rPr lang="en-US" altLang="zh-CN" b="0" i="0" dirty="0">
                <a:solidFill>
                  <a:srgbClr val="273239"/>
                </a:solidFill>
                <a:effectLst/>
                <a:latin typeface="Nunito" pitchFamily="2" charset="0"/>
              </a:rPr>
              <a:t> The count of edges on the path from the root node to that node. The root node has level </a:t>
            </a:r>
            <a:r>
              <a:rPr lang="en-US" altLang="zh-CN" b="1" i="0" dirty="0">
                <a:solidFill>
                  <a:srgbClr val="273239"/>
                </a:solidFill>
                <a:effectLst/>
                <a:latin typeface="Nunito" pitchFamily="2" charset="0"/>
              </a:rPr>
              <a:t>0</a:t>
            </a:r>
            <a:r>
              <a:rPr lang="en-US" altLang="zh-CN" b="0" i="0" dirty="0">
                <a:solidFill>
                  <a:srgbClr val="273239"/>
                </a:solidFill>
                <a:effectLst/>
                <a:latin typeface="Nunito" pitchFamily="2" charset="0"/>
              </a:rPr>
              <a:t>.</a:t>
            </a:r>
          </a:p>
          <a:p>
            <a:pPr algn="l" fontAlgn="base">
              <a:buFont typeface="Arial" panose="020B0604020202020204" pitchFamily="34" charset="0"/>
              <a:buChar char="•"/>
            </a:pPr>
            <a:r>
              <a:rPr lang="en-US" altLang="zh-CN" b="1" i="0" dirty="0">
                <a:solidFill>
                  <a:srgbClr val="273239"/>
                </a:solidFill>
                <a:effectLst/>
                <a:latin typeface="Nunito" pitchFamily="2" charset="0"/>
              </a:rPr>
              <a:t>Internal node:</a:t>
            </a:r>
            <a:r>
              <a:rPr lang="en-US" altLang="zh-CN" b="0" i="0" dirty="0">
                <a:solidFill>
                  <a:srgbClr val="273239"/>
                </a:solidFill>
                <a:effectLst/>
                <a:latin typeface="Nunito" pitchFamily="2" charset="0"/>
              </a:rPr>
              <a:t> A node with at least one child is called Internal Node.</a:t>
            </a:r>
          </a:p>
          <a:p>
            <a:pPr algn="l" fontAlgn="base">
              <a:buFont typeface="Arial" panose="020B0604020202020204" pitchFamily="34" charset="0"/>
              <a:buChar char="•"/>
            </a:pPr>
            <a:r>
              <a:rPr lang="en-US" altLang="zh-CN" b="1" i="0" dirty="0" err="1">
                <a:solidFill>
                  <a:srgbClr val="273239"/>
                </a:solidFill>
                <a:effectLst/>
                <a:latin typeface="Nunito" pitchFamily="2" charset="0"/>
              </a:rPr>
              <a:t>Neighbour</a:t>
            </a:r>
            <a:r>
              <a:rPr lang="en-US" altLang="zh-CN" b="1" i="0" dirty="0">
                <a:solidFill>
                  <a:srgbClr val="273239"/>
                </a:solidFill>
                <a:effectLst/>
                <a:latin typeface="Nunito" pitchFamily="2" charset="0"/>
              </a:rPr>
              <a:t> of a Node:</a:t>
            </a:r>
            <a:r>
              <a:rPr lang="en-US" altLang="zh-CN" b="0" i="0" dirty="0">
                <a:solidFill>
                  <a:srgbClr val="273239"/>
                </a:solidFill>
                <a:effectLst/>
                <a:latin typeface="Nunito" pitchFamily="2" charset="0"/>
              </a:rPr>
              <a:t> Parent or child nodes of that node are called neighbors of that node.</a:t>
            </a:r>
          </a:p>
          <a:p>
            <a:pPr algn="l" fontAlgn="base">
              <a:buFont typeface="Arial" panose="020B0604020202020204" pitchFamily="34" charset="0"/>
              <a:buChar char="•"/>
            </a:pPr>
            <a:r>
              <a:rPr lang="en-US" altLang="zh-CN" b="1" i="0" dirty="0">
                <a:solidFill>
                  <a:srgbClr val="273239"/>
                </a:solidFill>
                <a:effectLst/>
                <a:latin typeface="Nunito" pitchFamily="2" charset="0"/>
              </a:rPr>
              <a:t>Subtree</a:t>
            </a:r>
            <a:r>
              <a:rPr lang="en-US" altLang="zh-CN" b="0" i="0" dirty="0">
                <a:solidFill>
                  <a:srgbClr val="273239"/>
                </a:solidFill>
                <a:effectLst/>
                <a:latin typeface="Nunito" pitchFamily="2" charset="0"/>
              </a:rPr>
              <a:t>: Any node of the tree along with its descendant.</a:t>
            </a:r>
          </a:p>
        </p:txBody>
      </p:sp>
    </p:spTree>
    <p:extLst>
      <p:ext uri="{BB962C8B-B14F-4D97-AF65-F5344CB8AC3E}">
        <p14:creationId xmlns:p14="http://schemas.microsoft.com/office/powerpoint/2010/main" val="2223309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AB397-9B35-4408-D270-929DAF7D1401}"/>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CE2EB788-B2BA-76FB-97FB-F40B7919CC70}"/>
              </a:ext>
            </a:extLst>
          </p:cNvPr>
          <p:cNvPicPr>
            <a:picLocks noChangeAspect="1"/>
          </p:cNvPicPr>
          <p:nvPr/>
        </p:nvPicPr>
        <p:blipFill>
          <a:blip r:embed="rId2"/>
          <a:stretch>
            <a:fillRect/>
          </a:stretch>
        </p:blipFill>
        <p:spPr>
          <a:xfrm>
            <a:off x="589110" y="1512925"/>
            <a:ext cx="10163175" cy="3619500"/>
          </a:xfrm>
          <a:prstGeom prst="rect">
            <a:avLst/>
          </a:prstGeom>
        </p:spPr>
      </p:pic>
    </p:spTree>
    <p:extLst>
      <p:ext uri="{BB962C8B-B14F-4D97-AF65-F5344CB8AC3E}">
        <p14:creationId xmlns:p14="http://schemas.microsoft.com/office/powerpoint/2010/main" val="3627855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BCE3F-9902-A395-E3B2-685303BBE277}"/>
              </a:ext>
            </a:extLst>
          </p:cNvPr>
          <p:cNvSpPr>
            <a:spLocks noGrp="1"/>
          </p:cNvSpPr>
          <p:nvPr>
            <p:ph type="title"/>
          </p:nvPr>
        </p:nvSpPr>
        <p:spPr/>
        <p:txBody>
          <a:bodyPr/>
          <a:lstStyle/>
          <a:p>
            <a:r>
              <a:rPr lang="en-US" altLang="zh-CN" dirty="0"/>
              <a:t>B-Tree</a:t>
            </a:r>
            <a:r>
              <a:rPr lang="zh-CN" altLang="en-US" dirty="0"/>
              <a:t>概念</a:t>
            </a:r>
          </a:p>
        </p:txBody>
      </p:sp>
      <p:sp>
        <p:nvSpPr>
          <p:cNvPr id="3" name="内容占位符 2">
            <a:extLst>
              <a:ext uri="{FF2B5EF4-FFF2-40B4-BE49-F238E27FC236}">
                <a16:creationId xmlns:a16="http://schemas.microsoft.com/office/drawing/2014/main" id="{59005832-6506-0C10-29A7-08562302B85D}"/>
              </a:ext>
            </a:extLst>
          </p:cNvPr>
          <p:cNvSpPr>
            <a:spLocks noGrp="1"/>
          </p:cNvSpPr>
          <p:nvPr>
            <p:ph idx="1"/>
          </p:nvPr>
        </p:nvSpPr>
        <p:spPr/>
        <p:txBody>
          <a:bodyPr>
            <a:normAutofit lnSpcReduction="10000"/>
          </a:bodyPr>
          <a:lstStyle/>
          <a:p>
            <a:pPr marL="0" indent="0">
              <a:lnSpc>
                <a:spcPct val="150000"/>
              </a:lnSpc>
              <a:buNone/>
            </a:pPr>
            <a:r>
              <a:rPr lang="en-US" altLang="zh-CN" sz="2400" b="0" i="0" dirty="0">
                <a:solidFill>
                  <a:srgbClr val="191B1F"/>
                </a:solidFill>
                <a:effectLst/>
                <a:latin typeface="宋体" panose="02010600030101010101" pitchFamily="2" charset="-122"/>
                <a:ea typeface="宋体" panose="02010600030101010101" pitchFamily="2" charset="-122"/>
              </a:rPr>
              <a:t>B</a:t>
            </a:r>
            <a:r>
              <a:rPr lang="zh-CN" altLang="en-US" sz="2400" b="0" i="0" dirty="0">
                <a:solidFill>
                  <a:srgbClr val="191B1F"/>
                </a:solidFill>
                <a:effectLst/>
                <a:latin typeface="宋体" panose="02010600030101010101" pitchFamily="2" charset="-122"/>
                <a:ea typeface="宋体" panose="02010600030101010101" pitchFamily="2" charset="-122"/>
              </a:rPr>
              <a:t>树是一种</a:t>
            </a:r>
            <a:r>
              <a:rPr lang="zh-CN" altLang="en-US" sz="2400" b="0" i="0" dirty="0">
                <a:solidFill>
                  <a:srgbClr val="191B1F"/>
                </a:solidFill>
                <a:effectLst/>
                <a:highlight>
                  <a:srgbClr val="FFFF00"/>
                </a:highlight>
                <a:latin typeface="宋体" panose="02010600030101010101" pitchFamily="2" charset="-122"/>
                <a:ea typeface="宋体" panose="02010600030101010101" pitchFamily="2" charset="-122"/>
              </a:rPr>
              <a:t>平衡</a:t>
            </a:r>
            <a:r>
              <a:rPr lang="zh-CN" altLang="en-US" sz="2400" b="0" i="0" dirty="0">
                <a:solidFill>
                  <a:srgbClr val="191B1F"/>
                </a:solidFill>
                <a:effectLst/>
                <a:latin typeface="宋体" panose="02010600030101010101" pitchFamily="2" charset="-122"/>
                <a:ea typeface="宋体" panose="02010600030101010101" pitchFamily="2" charset="-122"/>
              </a:rPr>
              <a:t>的</a:t>
            </a:r>
            <a:r>
              <a:rPr lang="zh-CN" altLang="en-US" sz="2400" b="0" i="0" u="none" strike="noStrike" dirty="0">
                <a:solidFill>
                  <a:srgbClr val="09408E"/>
                </a:solidFill>
                <a:effectLst/>
                <a:highlight>
                  <a:srgbClr val="FFFF00"/>
                </a:highlight>
                <a:latin typeface="宋体" panose="02010600030101010101" pitchFamily="2" charset="-122"/>
                <a:ea typeface="宋体" panose="02010600030101010101" pitchFamily="2" charset="-122"/>
                <a:hlinkClick r:id="rId2"/>
              </a:rPr>
              <a:t>多路</a:t>
            </a:r>
            <a:r>
              <a:rPr lang="zh-CN" altLang="en-US" sz="2400" b="0" i="0" u="none" strike="noStrike" dirty="0">
                <a:solidFill>
                  <a:srgbClr val="09408E"/>
                </a:solidFill>
                <a:effectLst/>
                <a:latin typeface="宋体" panose="02010600030101010101" pitchFamily="2" charset="-122"/>
                <a:ea typeface="宋体" panose="02010600030101010101" pitchFamily="2" charset="-122"/>
                <a:hlinkClick r:id="rId2"/>
              </a:rPr>
              <a:t>查找树</a:t>
            </a:r>
            <a:r>
              <a:rPr lang="zh-CN" altLang="en-US" sz="2400" b="0" i="0" u="none" strike="noStrike" dirty="0">
                <a:solidFill>
                  <a:srgbClr val="09408E"/>
                </a:solidFill>
                <a:effectLst/>
                <a:latin typeface="宋体" panose="02010600030101010101" pitchFamily="2" charset="-122"/>
                <a:ea typeface="宋体" panose="02010600030101010101" pitchFamily="2" charset="-122"/>
              </a:rPr>
              <a:t>：</a:t>
            </a:r>
            <a:endParaRPr lang="en-US" altLang="zh-CN" sz="2400" b="0" i="0" u="none" strike="noStrike" dirty="0">
              <a:solidFill>
                <a:srgbClr val="09408E"/>
              </a:solidFill>
              <a:effectLst/>
              <a:latin typeface="宋体" panose="02010600030101010101" pitchFamily="2" charset="-122"/>
              <a:ea typeface="宋体" panose="02010600030101010101" pitchFamily="2" charset="-122"/>
            </a:endParaRPr>
          </a:p>
          <a:p>
            <a:pPr lvl="1">
              <a:lnSpc>
                <a:spcPct val="150000"/>
              </a:lnSpc>
            </a:pPr>
            <a:r>
              <a:rPr lang="zh-CN" altLang="en-US" b="1" i="0" dirty="0">
                <a:solidFill>
                  <a:srgbClr val="191B1F"/>
                </a:solidFill>
                <a:effectLst/>
                <a:latin typeface="宋体" panose="02010600030101010101" pitchFamily="2" charset="-122"/>
                <a:ea typeface="宋体" panose="02010600030101010101" pitchFamily="2" charset="-122"/>
              </a:rPr>
              <a:t>平衡：</a:t>
            </a:r>
            <a:r>
              <a:rPr lang="zh-CN" altLang="en-US" b="0" i="0" dirty="0">
                <a:solidFill>
                  <a:srgbClr val="191B1F"/>
                </a:solidFill>
                <a:effectLst/>
                <a:latin typeface="宋体" panose="02010600030101010101" pitchFamily="2" charset="-122"/>
                <a:ea typeface="宋体" panose="02010600030101010101" pitchFamily="2" charset="-122"/>
              </a:rPr>
              <a:t>在一棵</a:t>
            </a:r>
            <a:r>
              <a:rPr lang="en-US" altLang="zh-CN" b="0" i="0" dirty="0">
                <a:solidFill>
                  <a:srgbClr val="191B1F"/>
                </a:solidFill>
                <a:effectLst/>
                <a:latin typeface="宋体" panose="02010600030101010101" pitchFamily="2" charset="-122"/>
                <a:ea typeface="宋体" panose="02010600030101010101" pitchFamily="2" charset="-122"/>
              </a:rPr>
              <a:t>B</a:t>
            </a:r>
            <a:r>
              <a:rPr lang="zh-CN" altLang="en-US" b="0" i="0" dirty="0">
                <a:solidFill>
                  <a:srgbClr val="191B1F"/>
                </a:solidFill>
                <a:effectLst/>
                <a:latin typeface="宋体" panose="02010600030101010101" pitchFamily="2" charset="-122"/>
                <a:ea typeface="宋体" panose="02010600030101010101" pitchFamily="2" charset="-122"/>
              </a:rPr>
              <a:t>树中，每个结点的任意两个子树的高度之差的绝对值（平衡因子）为 </a:t>
            </a:r>
            <a:r>
              <a:rPr lang="en-US" altLang="zh-CN" b="0" i="0" dirty="0">
                <a:solidFill>
                  <a:srgbClr val="191B1F"/>
                </a:solidFill>
                <a:effectLst/>
                <a:latin typeface="宋体" panose="02010600030101010101" pitchFamily="2" charset="-122"/>
                <a:ea typeface="宋体" panose="02010600030101010101" pitchFamily="2" charset="-122"/>
              </a:rPr>
              <a:t>0 </a:t>
            </a:r>
            <a:r>
              <a:rPr lang="zh-CN" altLang="en-US" dirty="0">
                <a:solidFill>
                  <a:srgbClr val="09408E"/>
                </a:solidFill>
                <a:latin typeface="宋体" panose="02010600030101010101" pitchFamily="2" charset="-122"/>
                <a:ea typeface="宋体" panose="02010600030101010101" pitchFamily="2" charset="-122"/>
              </a:rPr>
              <a:t>。</a:t>
            </a:r>
            <a:r>
              <a:rPr lang="zh-CN" altLang="en-US" b="0" i="0" dirty="0">
                <a:solidFill>
                  <a:srgbClr val="191B1F"/>
                </a:solidFill>
                <a:effectLst/>
                <a:latin typeface="宋体" panose="02010600030101010101" pitchFamily="2" charset="-122"/>
                <a:ea typeface="宋体" panose="02010600030101010101" pitchFamily="2" charset="-122"/>
              </a:rPr>
              <a:t>结果就是在一棵</a:t>
            </a:r>
            <a:r>
              <a:rPr lang="en-US" altLang="zh-CN" b="0" i="0" dirty="0">
                <a:solidFill>
                  <a:srgbClr val="191B1F"/>
                </a:solidFill>
                <a:effectLst/>
                <a:latin typeface="宋体" panose="02010600030101010101" pitchFamily="2" charset="-122"/>
                <a:ea typeface="宋体" panose="02010600030101010101" pitchFamily="2" charset="-122"/>
              </a:rPr>
              <a:t>B</a:t>
            </a:r>
            <a:r>
              <a:rPr lang="zh-CN" altLang="en-US" b="0" i="0" dirty="0">
                <a:solidFill>
                  <a:srgbClr val="191B1F"/>
                </a:solidFill>
                <a:effectLst/>
                <a:latin typeface="宋体" panose="02010600030101010101" pitchFamily="2" charset="-122"/>
                <a:ea typeface="宋体" panose="02010600030101010101" pitchFamily="2" charset="-122"/>
              </a:rPr>
              <a:t>树中，所有的叶结点都在同一层。</a:t>
            </a:r>
            <a:endParaRPr lang="en-US" altLang="zh-CN" b="0" i="0" dirty="0">
              <a:solidFill>
                <a:srgbClr val="191B1F"/>
              </a:solidFill>
              <a:effectLst/>
              <a:latin typeface="宋体" panose="02010600030101010101" pitchFamily="2" charset="-122"/>
              <a:ea typeface="宋体" panose="02010600030101010101" pitchFamily="2" charset="-122"/>
            </a:endParaRPr>
          </a:p>
          <a:p>
            <a:pPr lvl="1">
              <a:lnSpc>
                <a:spcPct val="150000"/>
              </a:lnSpc>
            </a:pPr>
            <a:r>
              <a:rPr lang="zh-CN" altLang="en-US" b="1" i="0" dirty="0">
                <a:solidFill>
                  <a:srgbClr val="191B1F"/>
                </a:solidFill>
                <a:effectLst/>
                <a:latin typeface="宋体" panose="02010600030101010101" pitchFamily="2" charset="-122"/>
                <a:ea typeface="宋体" panose="02010600030101010101" pitchFamily="2" charset="-122"/>
              </a:rPr>
              <a:t>多路</a:t>
            </a:r>
            <a:r>
              <a:rPr lang="zh-CN" altLang="en-US" dirty="0">
                <a:solidFill>
                  <a:srgbClr val="191B1F"/>
                </a:solidFill>
                <a:latin typeface="宋体" panose="02010600030101010101" pitchFamily="2" charset="-122"/>
                <a:ea typeface="宋体" panose="02010600030101010101" pitchFamily="2" charset="-122"/>
              </a:rPr>
              <a:t>：</a:t>
            </a:r>
            <a:r>
              <a:rPr lang="zh-CN" altLang="en-US" b="0" i="0" dirty="0">
                <a:solidFill>
                  <a:srgbClr val="191B1F"/>
                </a:solidFill>
                <a:effectLst/>
                <a:highlight>
                  <a:srgbClr val="FFFF00"/>
                </a:highlight>
                <a:latin typeface="宋体" panose="02010600030101010101" pitchFamily="2" charset="-122"/>
                <a:ea typeface="宋体" panose="02010600030101010101" pitchFamily="2" charset="-122"/>
              </a:rPr>
              <a:t>路数</a:t>
            </a:r>
            <a:r>
              <a:rPr lang="zh-CN" altLang="en-US" b="0" i="0" dirty="0">
                <a:solidFill>
                  <a:srgbClr val="191B1F"/>
                </a:solidFill>
                <a:effectLst/>
                <a:latin typeface="宋体" panose="02010600030101010101" pitchFamily="2" charset="-122"/>
                <a:ea typeface="宋体" panose="02010600030101010101" pitchFamily="2" charset="-122"/>
              </a:rPr>
              <a:t>指的是树中结点的分叉数，比如</a:t>
            </a:r>
            <a:r>
              <a:rPr lang="zh-CN" altLang="en-US" b="0" i="0" u="none" strike="noStrike" dirty="0">
                <a:solidFill>
                  <a:srgbClr val="09408E"/>
                </a:solidFill>
                <a:effectLst/>
                <a:latin typeface="宋体" panose="02010600030101010101" pitchFamily="2" charset="-122"/>
                <a:ea typeface="宋体" panose="02010600030101010101" pitchFamily="2" charset="-122"/>
                <a:hlinkClick r:id="rId3"/>
              </a:rPr>
              <a:t>二叉树</a:t>
            </a:r>
            <a:r>
              <a:rPr lang="zh-CN" altLang="en-US" b="0" i="0" dirty="0">
                <a:solidFill>
                  <a:srgbClr val="191B1F"/>
                </a:solidFill>
                <a:effectLst/>
                <a:latin typeface="宋体" panose="02010600030101010101" pitchFamily="2" charset="-122"/>
                <a:ea typeface="宋体" panose="02010600030101010101" pitchFamily="2" charset="-122"/>
              </a:rPr>
              <a:t>就是二路树，</a:t>
            </a:r>
            <a:r>
              <a:rPr lang="en-US" altLang="zh-CN" b="0" i="0" dirty="0">
                <a:solidFill>
                  <a:srgbClr val="191B1F"/>
                </a:solidFill>
                <a:effectLst/>
                <a:latin typeface="宋体" panose="02010600030101010101" pitchFamily="2" charset="-122"/>
                <a:ea typeface="宋体" panose="02010600030101010101" pitchFamily="2" charset="-122"/>
              </a:rPr>
              <a:t>B</a:t>
            </a:r>
            <a:r>
              <a:rPr lang="zh-CN" altLang="en-US" b="0" i="0" dirty="0">
                <a:solidFill>
                  <a:srgbClr val="191B1F"/>
                </a:solidFill>
                <a:effectLst/>
                <a:latin typeface="宋体" panose="02010600030101010101" pitchFamily="2" charset="-122"/>
                <a:ea typeface="宋体" panose="02010600030101010101" pitchFamily="2" charset="-122"/>
              </a:rPr>
              <a:t>树是一棵</a:t>
            </a:r>
            <a:r>
              <a:rPr lang="zh-CN" altLang="en-US" b="0" i="0" u="none" strike="noStrike" dirty="0">
                <a:solidFill>
                  <a:srgbClr val="09408E"/>
                </a:solidFill>
                <a:effectLst/>
                <a:latin typeface="宋体" panose="02010600030101010101" pitchFamily="2" charset="-122"/>
                <a:ea typeface="宋体" panose="02010600030101010101" pitchFamily="2" charset="-122"/>
                <a:hlinkClick r:id="rId4"/>
              </a:rPr>
              <a:t>多叉树</a:t>
            </a:r>
            <a:r>
              <a:rPr lang="zh-CN" altLang="en-US" b="0" i="0" dirty="0">
                <a:solidFill>
                  <a:srgbClr val="191B1F"/>
                </a:solidFill>
                <a:effectLst/>
                <a:latin typeface="宋体" panose="02010600030101010101" pitchFamily="2" charset="-122"/>
                <a:ea typeface="宋体" panose="02010600030101010101" pitchFamily="2" charset="-122"/>
              </a:rPr>
              <a:t>，在</a:t>
            </a:r>
            <a:r>
              <a:rPr lang="en-US" altLang="zh-CN" b="0" i="0" dirty="0">
                <a:solidFill>
                  <a:srgbClr val="191B1F"/>
                </a:solidFill>
                <a:effectLst/>
                <a:latin typeface="宋体" panose="02010600030101010101" pitchFamily="2" charset="-122"/>
                <a:ea typeface="宋体" panose="02010600030101010101" pitchFamily="2" charset="-122"/>
              </a:rPr>
              <a:t>B</a:t>
            </a:r>
            <a:r>
              <a:rPr lang="zh-CN" altLang="en-US" b="0" i="0" dirty="0">
                <a:solidFill>
                  <a:srgbClr val="191B1F"/>
                </a:solidFill>
                <a:effectLst/>
                <a:latin typeface="宋体" panose="02010600030101010101" pitchFamily="2" charset="-122"/>
                <a:ea typeface="宋体" panose="02010600030101010101" pitchFamily="2" charset="-122"/>
              </a:rPr>
              <a:t>树中路数也称阶数</a:t>
            </a:r>
            <a:r>
              <a:rPr lang="zh-CN" altLang="en-US" dirty="0">
                <a:solidFill>
                  <a:srgbClr val="191B1F"/>
                </a:solidFill>
                <a:latin typeface="宋体" panose="02010600030101010101" pitchFamily="2" charset="-122"/>
                <a:ea typeface="宋体" panose="02010600030101010101" pitchFamily="2" charset="-122"/>
              </a:rPr>
              <a:t>。</a:t>
            </a:r>
            <a:endParaRPr lang="en-US" altLang="zh-CN" dirty="0">
              <a:solidFill>
                <a:srgbClr val="191B1F"/>
              </a:solidFill>
              <a:latin typeface="宋体" panose="02010600030101010101" pitchFamily="2" charset="-122"/>
              <a:ea typeface="宋体" panose="02010600030101010101" pitchFamily="2" charset="-122"/>
            </a:endParaRPr>
          </a:p>
          <a:p>
            <a:pPr lvl="1">
              <a:lnSpc>
                <a:spcPct val="150000"/>
              </a:lnSpc>
            </a:pPr>
            <a:r>
              <a:rPr lang="zh-CN" altLang="en-US" b="1" i="0" dirty="0">
                <a:solidFill>
                  <a:srgbClr val="191B1F"/>
                </a:solidFill>
                <a:effectLst/>
                <a:latin typeface="-apple-system"/>
              </a:rPr>
              <a:t>查找</a:t>
            </a:r>
            <a:r>
              <a:rPr lang="zh-CN" altLang="en-US" b="1" i="0" dirty="0">
                <a:solidFill>
                  <a:srgbClr val="191B1F"/>
                </a:solidFill>
                <a:effectLst/>
                <a:latin typeface="宋体" panose="02010600030101010101" pitchFamily="2" charset="-122"/>
                <a:ea typeface="宋体" panose="02010600030101010101" pitchFamily="2" charset="-122"/>
              </a:rPr>
              <a:t>：</a:t>
            </a:r>
            <a:r>
              <a:rPr lang="zh-CN" altLang="en-US" b="0" i="0" dirty="0">
                <a:solidFill>
                  <a:srgbClr val="191B1F"/>
                </a:solidFill>
                <a:effectLst/>
                <a:latin typeface="-apple-system"/>
              </a:rPr>
              <a:t>对二叉搜索树进行二叉树的</a:t>
            </a:r>
            <a:r>
              <a:rPr lang="zh-CN" altLang="en-US" b="0" i="0" u="none" strike="noStrike" dirty="0">
                <a:solidFill>
                  <a:srgbClr val="09408E"/>
                </a:solidFill>
                <a:effectLst/>
                <a:latin typeface="-apple-system"/>
                <a:hlinkClick r:id="rId5"/>
              </a:rPr>
              <a:t>中序遍历</a:t>
            </a:r>
            <a:r>
              <a:rPr lang="zh-CN" altLang="en-US" b="0" i="0" dirty="0">
                <a:solidFill>
                  <a:srgbClr val="191B1F"/>
                </a:solidFill>
                <a:effectLst/>
                <a:latin typeface="-apple-system"/>
              </a:rPr>
              <a:t>输出所有关键字的序列是单调递增序列。对</a:t>
            </a:r>
            <a:r>
              <a:rPr lang="en-US" altLang="zh-CN" b="0" i="0" dirty="0">
                <a:solidFill>
                  <a:srgbClr val="191B1F"/>
                </a:solidFill>
                <a:effectLst/>
                <a:latin typeface="-apple-system"/>
              </a:rPr>
              <a:t>B</a:t>
            </a:r>
            <a:r>
              <a:rPr lang="zh-CN" altLang="en-US" b="0" i="0" dirty="0">
                <a:solidFill>
                  <a:srgbClr val="191B1F"/>
                </a:solidFill>
                <a:effectLst/>
                <a:latin typeface="-apple-system"/>
              </a:rPr>
              <a:t>树进行“中序遍历”输出所有关键字的序列是单调递增序列。</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82661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C3A15-1F16-5F51-0C72-E4977C58C0DE}"/>
              </a:ext>
            </a:extLst>
          </p:cNvPr>
          <p:cNvSpPr>
            <a:spLocks noGrp="1"/>
          </p:cNvSpPr>
          <p:nvPr>
            <p:ph type="title"/>
          </p:nvPr>
        </p:nvSpPr>
        <p:spPr/>
        <p:txBody>
          <a:bodyPr/>
          <a:lstStyle/>
          <a:p>
            <a:r>
              <a:rPr lang="en-US" altLang="zh-CN" dirty="0"/>
              <a:t>B-Tree</a:t>
            </a:r>
            <a:r>
              <a:rPr lang="zh-CN" altLang="en-US" dirty="0"/>
              <a:t>概念</a:t>
            </a:r>
          </a:p>
        </p:txBody>
      </p:sp>
      <p:sp>
        <p:nvSpPr>
          <p:cNvPr id="3" name="内容占位符 2">
            <a:extLst>
              <a:ext uri="{FF2B5EF4-FFF2-40B4-BE49-F238E27FC236}">
                <a16:creationId xmlns:a16="http://schemas.microsoft.com/office/drawing/2014/main" id="{2FEAC8CD-1D45-3AC4-E60C-405DDCAC6D3A}"/>
              </a:ext>
            </a:extLst>
          </p:cNvPr>
          <p:cNvSpPr>
            <a:spLocks noGrp="1"/>
          </p:cNvSpPr>
          <p:nvPr>
            <p:ph idx="1"/>
          </p:nvPr>
        </p:nvSpPr>
        <p:spPr>
          <a:xfrm>
            <a:off x="340360" y="1551940"/>
            <a:ext cx="10515600" cy="4940935"/>
          </a:xfrm>
        </p:spPr>
        <p:txBody>
          <a:bodyPr/>
          <a:lstStyle/>
          <a:p>
            <a:r>
              <a:rPr lang="zh-CN" altLang="en-US" sz="2400" b="0" i="0" dirty="0">
                <a:solidFill>
                  <a:srgbClr val="191B1F"/>
                </a:solidFill>
                <a:effectLst/>
                <a:latin typeface="-apple-system"/>
              </a:rPr>
              <a:t>为了方便，我们采用</a:t>
            </a:r>
            <a:r>
              <a:rPr lang="zh-CN" altLang="en-US" sz="2400" b="0" i="0" u="none" strike="noStrike" dirty="0">
                <a:solidFill>
                  <a:srgbClr val="09408E"/>
                </a:solidFill>
                <a:effectLst/>
                <a:latin typeface="-apple-system"/>
                <a:hlinkClick r:id="rId2"/>
              </a:rPr>
              <a:t>环线法</a:t>
            </a:r>
            <a:r>
              <a:rPr lang="zh-CN" altLang="en-US" sz="2400" b="0" i="0" dirty="0">
                <a:solidFill>
                  <a:srgbClr val="191B1F"/>
                </a:solidFill>
                <a:effectLst/>
                <a:latin typeface="-apple-system"/>
              </a:rPr>
              <a:t>对</a:t>
            </a:r>
            <a:r>
              <a:rPr lang="en-US" altLang="zh-CN" sz="2400" b="0" i="0" dirty="0">
                <a:solidFill>
                  <a:srgbClr val="191B1F"/>
                </a:solidFill>
                <a:effectLst/>
                <a:latin typeface="-apple-system"/>
              </a:rPr>
              <a:t>B</a:t>
            </a:r>
            <a:r>
              <a:rPr lang="zh-CN" altLang="en-US" sz="2400" b="0" i="0" dirty="0">
                <a:solidFill>
                  <a:srgbClr val="191B1F"/>
                </a:solidFill>
                <a:effectLst/>
                <a:latin typeface="-apple-system"/>
              </a:rPr>
              <a:t>树进行“中序遍历”，得到一个单调递增序列。</a:t>
            </a:r>
            <a:endParaRPr lang="en-US" altLang="zh-CN" sz="2400" b="0" i="0" dirty="0">
              <a:solidFill>
                <a:srgbClr val="191B1F"/>
              </a:solidFill>
              <a:effectLst/>
              <a:latin typeface="-apple-system"/>
            </a:endParaRPr>
          </a:p>
          <a:p>
            <a:endParaRPr lang="en-US" altLang="zh-CN" sz="2400" dirty="0">
              <a:solidFill>
                <a:srgbClr val="191B1F"/>
              </a:solidFill>
              <a:latin typeface="-apple-system"/>
            </a:endParaRPr>
          </a:p>
          <a:p>
            <a:endParaRPr lang="en-US" altLang="zh-CN" sz="2400" b="0" i="0" dirty="0">
              <a:solidFill>
                <a:srgbClr val="191B1F"/>
              </a:solidFill>
              <a:effectLst/>
              <a:latin typeface="-apple-system"/>
            </a:endParaRPr>
          </a:p>
          <a:p>
            <a:endParaRPr lang="en-US" altLang="zh-CN" sz="2400" dirty="0">
              <a:solidFill>
                <a:srgbClr val="191B1F"/>
              </a:solidFill>
              <a:latin typeface="-apple-system"/>
            </a:endParaRPr>
          </a:p>
          <a:p>
            <a:endParaRPr lang="en-US" altLang="zh-CN" sz="2400" b="0" i="0" dirty="0">
              <a:solidFill>
                <a:srgbClr val="191B1F"/>
              </a:solidFill>
              <a:effectLst/>
              <a:latin typeface="-apple-system"/>
            </a:endParaRPr>
          </a:p>
          <a:p>
            <a:pPr algn="l"/>
            <a:endParaRPr lang="en-US" altLang="zh-CN" sz="2400" b="1" i="0" dirty="0">
              <a:solidFill>
                <a:srgbClr val="191B1F"/>
              </a:solidFill>
              <a:effectLst/>
              <a:latin typeface="-apple-system"/>
            </a:endParaRPr>
          </a:p>
          <a:p>
            <a:pPr algn="l"/>
            <a:r>
              <a:rPr lang="zh-CN" altLang="en-US" sz="2400" b="1" i="0" dirty="0">
                <a:solidFill>
                  <a:srgbClr val="191B1F"/>
                </a:solidFill>
                <a:effectLst/>
                <a:latin typeface="-apple-system"/>
              </a:rPr>
              <a:t>深入理解</a:t>
            </a:r>
            <a:endParaRPr lang="zh-CN" altLang="en-US" sz="2400" b="0" i="0" dirty="0">
              <a:solidFill>
                <a:srgbClr val="191B1F"/>
              </a:solidFill>
              <a:effectLst/>
              <a:latin typeface="-apple-system"/>
            </a:endParaRPr>
          </a:p>
          <a:p>
            <a:pPr marL="0" indent="0" algn="l">
              <a:buNone/>
            </a:pPr>
            <a:r>
              <a:rPr lang="en-US" altLang="zh-CN" sz="2400" b="0" i="0" dirty="0">
                <a:solidFill>
                  <a:srgbClr val="191B1F"/>
                </a:solidFill>
                <a:effectLst/>
                <a:latin typeface="-apple-system"/>
              </a:rPr>
              <a:t> B</a:t>
            </a:r>
            <a:r>
              <a:rPr lang="zh-CN" altLang="en-US" sz="2400" b="0" i="0" dirty="0">
                <a:solidFill>
                  <a:srgbClr val="191B1F"/>
                </a:solidFill>
                <a:effectLst/>
                <a:latin typeface="-apple-system"/>
              </a:rPr>
              <a:t>树实际上是</a:t>
            </a:r>
            <a:r>
              <a:rPr lang="zh-CN" altLang="en-US" sz="2400" b="1" i="0" dirty="0">
                <a:solidFill>
                  <a:srgbClr val="191B1F"/>
                </a:solidFill>
                <a:effectLst/>
                <a:latin typeface="-apple-system"/>
              </a:rPr>
              <a:t>树和顺序表的结合体</a:t>
            </a:r>
            <a:r>
              <a:rPr lang="zh-CN" altLang="en-US" sz="2400" b="0" i="0" dirty="0">
                <a:solidFill>
                  <a:srgbClr val="191B1F"/>
                </a:solidFill>
                <a:effectLst/>
                <a:latin typeface="-apple-system"/>
              </a:rPr>
              <a:t>，</a:t>
            </a:r>
            <a:r>
              <a:rPr lang="zh-CN" altLang="en-US" sz="2400" b="0" i="0" u="none" strike="noStrike" dirty="0">
                <a:solidFill>
                  <a:srgbClr val="09408E"/>
                </a:solidFill>
                <a:effectLst/>
                <a:latin typeface="-apple-system"/>
                <a:hlinkClick r:id="rId3"/>
              </a:rPr>
              <a:t>总体结构</a:t>
            </a:r>
            <a:r>
              <a:rPr lang="zh-CN" altLang="en-US" sz="2400" b="0" i="0" dirty="0">
                <a:solidFill>
                  <a:srgbClr val="191B1F"/>
                </a:solidFill>
                <a:effectLst/>
                <a:latin typeface="-apple-system"/>
              </a:rPr>
              <a:t>一棵树，每个结点是一个顺序表，其“中序遍历”序列也是一个顺序表，</a:t>
            </a:r>
            <a:r>
              <a:rPr lang="en-US" altLang="zh-CN" sz="2400" b="0" i="0" dirty="0">
                <a:solidFill>
                  <a:srgbClr val="191B1F"/>
                </a:solidFill>
                <a:effectLst/>
                <a:latin typeface="-apple-system"/>
              </a:rPr>
              <a:t>B</a:t>
            </a:r>
            <a:r>
              <a:rPr lang="zh-CN" altLang="en-US" sz="2400" b="0" i="0" dirty="0">
                <a:solidFill>
                  <a:srgbClr val="191B1F"/>
                </a:solidFill>
                <a:effectLst/>
                <a:latin typeface="-apple-system"/>
              </a:rPr>
              <a:t>树兼具了树和顺序表的优点。</a:t>
            </a:r>
          </a:p>
          <a:p>
            <a:endParaRPr lang="zh-CN" altLang="en-US" dirty="0"/>
          </a:p>
        </p:txBody>
      </p:sp>
      <p:pic>
        <p:nvPicPr>
          <p:cNvPr id="5" name="图片 4">
            <a:extLst>
              <a:ext uri="{FF2B5EF4-FFF2-40B4-BE49-F238E27FC236}">
                <a16:creationId xmlns:a16="http://schemas.microsoft.com/office/drawing/2014/main" id="{5108A083-3402-2C96-836E-2F7FE9BA6CD0}"/>
              </a:ext>
            </a:extLst>
          </p:cNvPr>
          <p:cNvPicPr>
            <a:picLocks noChangeAspect="1"/>
          </p:cNvPicPr>
          <p:nvPr/>
        </p:nvPicPr>
        <p:blipFill>
          <a:blip r:embed="rId4"/>
          <a:stretch>
            <a:fillRect/>
          </a:stretch>
        </p:blipFill>
        <p:spPr>
          <a:xfrm>
            <a:off x="-127000" y="2298382"/>
            <a:ext cx="6638925" cy="1724025"/>
          </a:xfrm>
          <a:prstGeom prst="rect">
            <a:avLst/>
          </a:prstGeom>
        </p:spPr>
      </p:pic>
      <p:pic>
        <p:nvPicPr>
          <p:cNvPr id="7" name="图片 6">
            <a:extLst>
              <a:ext uri="{FF2B5EF4-FFF2-40B4-BE49-F238E27FC236}">
                <a16:creationId xmlns:a16="http://schemas.microsoft.com/office/drawing/2014/main" id="{25B5D64F-0FF3-91E2-06B9-59E4587F7405}"/>
              </a:ext>
            </a:extLst>
          </p:cNvPr>
          <p:cNvPicPr>
            <a:picLocks noChangeAspect="1"/>
          </p:cNvPicPr>
          <p:nvPr/>
        </p:nvPicPr>
        <p:blipFill>
          <a:blip r:embed="rId5"/>
          <a:stretch>
            <a:fillRect/>
          </a:stretch>
        </p:blipFill>
        <p:spPr>
          <a:xfrm>
            <a:off x="0" y="4022407"/>
            <a:ext cx="7810500" cy="2286000"/>
          </a:xfrm>
          <a:prstGeom prst="rect">
            <a:avLst/>
          </a:prstGeom>
        </p:spPr>
      </p:pic>
    </p:spTree>
    <p:extLst>
      <p:ext uri="{BB962C8B-B14F-4D97-AF65-F5344CB8AC3E}">
        <p14:creationId xmlns:p14="http://schemas.microsoft.com/office/powerpoint/2010/main" val="47871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C3A15-1F16-5F51-0C72-E4977C58C0DE}"/>
              </a:ext>
            </a:extLst>
          </p:cNvPr>
          <p:cNvSpPr>
            <a:spLocks noGrp="1"/>
          </p:cNvSpPr>
          <p:nvPr>
            <p:ph type="title"/>
          </p:nvPr>
        </p:nvSpPr>
        <p:spPr/>
        <p:txBody>
          <a:bodyPr/>
          <a:lstStyle/>
          <a:p>
            <a:r>
              <a:rPr lang="en-US" altLang="zh-CN" dirty="0"/>
              <a:t>B-Tree</a:t>
            </a:r>
            <a:r>
              <a:rPr lang="zh-CN" altLang="en-US" dirty="0"/>
              <a:t>概念</a:t>
            </a:r>
          </a:p>
        </p:txBody>
      </p:sp>
      <p:sp>
        <p:nvSpPr>
          <p:cNvPr id="3" name="内容占位符 2">
            <a:extLst>
              <a:ext uri="{FF2B5EF4-FFF2-40B4-BE49-F238E27FC236}">
                <a16:creationId xmlns:a16="http://schemas.microsoft.com/office/drawing/2014/main" id="{2FEAC8CD-1D45-3AC4-E60C-405DDCAC6D3A}"/>
              </a:ext>
            </a:extLst>
          </p:cNvPr>
          <p:cNvSpPr>
            <a:spLocks noGrp="1"/>
          </p:cNvSpPr>
          <p:nvPr>
            <p:ph idx="1"/>
          </p:nvPr>
        </p:nvSpPr>
        <p:spPr>
          <a:xfrm>
            <a:off x="340360" y="1551940"/>
            <a:ext cx="10515600" cy="4940935"/>
          </a:xfrm>
        </p:spPr>
        <p:txBody>
          <a:bodyPr/>
          <a:lstStyle/>
          <a:p>
            <a:pPr algn="l"/>
            <a:r>
              <a:rPr lang="zh-CN" altLang="en-US" sz="2400" b="1" i="0" dirty="0">
                <a:solidFill>
                  <a:srgbClr val="191B1F"/>
                </a:solidFill>
                <a:effectLst/>
                <a:latin typeface="-apple-system"/>
              </a:rPr>
              <a:t>深入理解</a:t>
            </a:r>
            <a:endParaRPr lang="zh-CN" altLang="en-US" sz="2400" b="0" i="0" dirty="0">
              <a:solidFill>
                <a:srgbClr val="191B1F"/>
              </a:solidFill>
              <a:effectLst/>
              <a:latin typeface="-apple-system"/>
            </a:endParaRPr>
          </a:p>
          <a:p>
            <a:pPr marL="0" indent="0" algn="l">
              <a:buNone/>
            </a:pPr>
            <a:r>
              <a:rPr lang="en-US" altLang="zh-CN" sz="2400" b="0" i="0" dirty="0">
                <a:solidFill>
                  <a:srgbClr val="191B1F"/>
                </a:solidFill>
                <a:effectLst/>
                <a:latin typeface="-apple-system"/>
              </a:rPr>
              <a:t> B</a:t>
            </a:r>
            <a:r>
              <a:rPr lang="zh-CN" altLang="en-US" sz="2400" b="0" i="0" dirty="0">
                <a:solidFill>
                  <a:srgbClr val="191B1F"/>
                </a:solidFill>
                <a:effectLst/>
                <a:latin typeface="-apple-system"/>
              </a:rPr>
              <a:t>树实际上是</a:t>
            </a:r>
            <a:r>
              <a:rPr lang="zh-CN" altLang="en-US" sz="2400" b="1" i="0" dirty="0">
                <a:solidFill>
                  <a:srgbClr val="191B1F"/>
                </a:solidFill>
                <a:effectLst/>
                <a:latin typeface="-apple-system"/>
              </a:rPr>
              <a:t>树和顺序表的结合体</a:t>
            </a:r>
            <a:r>
              <a:rPr lang="zh-CN" altLang="en-US" sz="2400" b="0" i="0" dirty="0">
                <a:solidFill>
                  <a:srgbClr val="191B1F"/>
                </a:solidFill>
                <a:effectLst/>
                <a:latin typeface="-apple-system"/>
              </a:rPr>
              <a:t>，</a:t>
            </a:r>
            <a:r>
              <a:rPr lang="zh-CN" altLang="en-US" sz="2400" b="0" i="0" u="none" strike="noStrike" dirty="0">
                <a:solidFill>
                  <a:srgbClr val="09408E"/>
                </a:solidFill>
                <a:effectLst/>
                <a:latin typeface="-apple-system"/>
                <a:hlinkClick r:id="rId2"/>
              </a:rPr>
              <a:t>总体结构</a:t>
            </a:r>
            <a:r>
              <a:rPr lang="zh-CN" altLang="en-US" sz="2400" b="0" i="0" dirty="0">
                <a:solidFill>
                  <a:srgbClr val="191B1F"/>
                </a:solidFill>
                <a:effectLst/>
                <a:latin typeface="-apple-system"/>
              </a:rPr>
              <a:t>一棵树，每个结点是一个顺序表，其“中序遍历”序列也是一个顺序表，</a:t>
            </a:r>
            <a:r>
              <a:rPr lang="en-US" altLang="zh-CN" sz="2400" b="0" i="0" dirty="0">
                <a:solidFill>
                  <a:srgbClr val="191B1F"/>
                </a:solidFill>
                <a:effectLst/>
                <a:latin typeface="-apple-system"/>
              </a:rPr>
              <a:t>B</a:t>
            </a:r>
            <a:r>
              <a:rPr lang="zh-CN" altLang="en-US" sz="2400" b="0" i="0" dirty="0">
                <a:solidFill>
                  <a:srgbClr val="191B1F"/>
                </a:solidFill>
                <a:effectLst/>
                <a:latin typeface="-apple-system"/>
              </a:rPr>
              <a:t>树兼具了树和顺序表的优点。</a:t>
            </a:r>
          </a:p>
          <a:p>
            <a:endParaRPr lang="zh-CN" altLang="en-US" dirty="0"/>
          </a:p>
        </p:txBody>
      </p:sp>
      <p:pic>
        <p:nvPicPr>
          <p:cNvPr id="8" name="图片 7">
            <a:extLst>
              <a:ext uri="{FF2B5EF4-FFF2-40B4-BE49-F238E27FC236}">
                <a16:creationId xmlns:a16="http://schemas.microsoft.com/office/drawing/2014/main" id="{4BCF6267-F202-F2F1-0BC0-CA4823BB7B31}"/>
              </a:ext>
            </a:extLst>
          </p:cNvPr>
          <p:cNvPicPr>
            <a:picLocks noChangeAspect="1"/>
          </p:cNvPicPr>
          <p:nvPr/>
        </p:nvPicPr>
        <p:blipFill>
          <a:blip r:embed="rId3"/>
          <a:stretch>
            <a:fillRect/>
          </a:stretch>
        </p:blipFill>
        <p:spPr>
          <a:xfrm>
            <a:off x="759777" y="5183520"/>
            <a:ext cx="9229725" cy="704850"/>
          </a:xfrm>
          <a:prstGeom prst="rect">
            <a:avLst/>
          </a:prstGeom>
        </p:spPr>
      </p:pic>
      <p:pic>
        <p:nvPicPr>
          <p:cNvPr id="10" name="图片 9">
            <a:extLst>
              <a:ext uri="{FF2B5EF4-FFF2-40B4-BE49-F238E27FC236}">
                <a16:creationId xmlns:a16="http://schemas.microsoft.com/office/drawing/2014/main" id="{1FAB6D21-0FEB-73A7-766D-852A3BA64389}"/>
              </a:ext>
            </a:extLst>
          </p:cNvPr>
          <p:cNvPicPr>
            <a:picLocks noChangeAspect="1"/>
          </p:cNvPicPr>
          <p:nvPr/>
        </p:nvPicPr>
        <p:blipFill>
          <a:blip r:embed="rId4"/>
          <a:stretch>
            <a:fillRect/>
          </a:stretch>
        </p:blipFill>
        <p:spPr>
          <a:xfrm>
            <a:off x="594360" y="3080702"/>
            <a:ext cx="6638925" cy="1724025"/>
          </a:xfrm>
          <a:prstGeom prst="rect">
            <a:avLst/>
          </a:prstGeom>
        </p:spPr>
      </p:pic>
    </p:spTree>
    <p:extLst>
      <p:ext uri="{BB962C8B-B14F-4D97-AF65-F5344CB8AC3E}">
        <p14:creationId xmlns:p14="http://schemas.microsoft.com/office/powerpoint/2010/main" val="3599319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876AA-C241-F798-6727-482C8CC956E9}"/>
              </a:ext>
            </a:extLst>
          </p:cNvPr>
          <p:cNvSpPr>
            <a:spLocks noGrp="1"/>
          </p:cNvSpPr>
          <p:nvPr>
            <p:ph type="title"/>
          </p:nvPr>
        </p:nvSpPr>
        <p:spPr/>
        <p:txBody>
          <a:bodyPr/>
          <a:lstStyle/>
          <a:p>
            <a:r>
              <a:rPr lang="en-US" altLang="zh-CN" dirty="0"/>
              <a:t>B+</a:t>
            </a:r>
            <a:endParaRPr lang="zh-CN" altLang="en-US" dirty="0"/>
          </a:p>
        </p:txBody>
      </p:sp>
      <p:sp>
        <p:nvSpPr>
          <p:cNvPr id="5" name="内容占位符 4">
            <a:extLst>
              <a:ext uri="{FF2B5EF4-FFF2-40B4-BE49-F238E27FC236}">
                <a16:creationId xmlns:a16="http://schemas.microsoft.com/office/drawing/2014/main" id="{1429D647-FD94-670F-3F97-CF6138CE1481}"/>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EDEDE58D-F546-61A4-A58F-53CFE70CF0A6}"/>
              </a:ext>
            </a:extLst>
          </p:cNvPr>
          <p:cNvPicPr>
            <a:picLocks noChangeAspect="1"/>
          </p:cNvPicPr>
          <p:nvPr/>
        </p:nvPicPr>
        <p:blipFill>
          <a:blip r:embed="rId2"/>
          <a:stretch>
            <a:fillRect/>
          </a:stretch>
        </p:blipFill>
        <p:spPr>
          <a:xfrm>
            <a:off x="866775" y="1071562"/>
            <a:ext cx="10458450" cy="4714875"/>
          </a:xfrm>
          <a:prstGeom prst="rect">
            <a:avLst/>
          </a:prstGeom>
        </p:spPr>
      </p:pic>
    </p:spTree>
    <p:extLst>
      <p:ext uri="{BB962C8B-B14F-4D97-AF65-F5344CB8AC3E}">
        <p14:creationId xmlns:p14="http://schemas.microsoft.com/office/powerpoint/2010/main" val="3220377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7707B-5C62-A3DA-0C0B-93EFD301F42F}"/>
              </a:ext>
            </a:extLst>
          </p:cNvPr>
          <p:cNvSpPr>
            <a:spLocks noGrp="1"/>
          </p:cNvSpPr>
          <p:nvPr>
            <p:ph type="title"/>
          </p:nvPr>
        </p:nvSpPr>
        <p:spPr>
          <a:xfrm>
            <a:off x="-714154" y="0"/>
            <a:ext cx="10515600" cy="1325563"/>
          </a:xfrm>
        </p:spPr>
        <p:txBody>
          <a:bodyPr/>
          <a:lstStyle/>
          <a:p>
            <a:endParaRPr lang="zh-CN" altLang="en-US"/>
          </a:p>
        </p:txBody>
      </p:sp>
      <p:sp>
        <p:nvSpPr>
          <p:cNvPr id="3" name="内容占位符 2">
            <a:extLst>
              <a:ext uri="{FF2B5EF4-FFF2-40B4-BE49-F238E27FC236}">
                <a16:creationId xmlns:a16="http://schemas.microsoft.com/office/drawing/2014/main" id="{3CBA0AFE-FC90-E49E-8A26-312DB2C1331D}"/>
              </a:ext>
            </a:extLst>
          </p:cNvPr>
          <p:cNvSpPr>
            <a:spLocks noGrp="1"/>
          </p:cNvSpPr>
          <p:nvPr>
            <p:ph idx="1"/>
          </p:nvPr>
        </p:nvSpPr>
        <p:spPr>
          <a:xfrm>
            <a:off x="-714154" y="1460500"/>
            <a:ext cx="10515600" cy="4351338"/>
          </a:xfrm>
        </p:spPr>
        <p:txBody>
          <a:bodyPr/>
          <a:lstStyle/>
          <a:p>
            <a:endParaRPr lang="zh-CN" altLang="en-US"/>
          </a:p>
        </p:txBody>
      </p:sp>
      <p:pic>
        <p:nvPicPr>
          <p:cNvPr id="1026" name="Picture 2" descr="在这里插入图片描述">
            <a:extLst>
              <a:ext uri="{FF2B5EF4-FFF2-40B4-BE49-F238E27FC236}">
                <a16:creationId xmlns:a16="http://schemas.microsoft.com/office/drawing/2014/main" id="{CC5F446C-CF2F-FA5F-B6ED-085414FBB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354" y="303213"/>
            <a:ext cx="12192000" cy="551973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4E4E0FD-3CE5-7DF6-550E-A224D2C00F4A}"/>
              </a:ext>
            </a:extLst>
          </p:cNvPr>
          <p:cNvSpPr/>
          <p:nvPr/>
        </p:nvSpPr>
        <p:spPr>
          <a:xfrm>
            <a:off x="-1552354" y="1612531"/>
            <a:ext cx="3434316" cy="4334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C5F9CDE-C114-AFD6-6FF2-5CB8980F0B36}"/>
              </a:ext>
            </a:extLst>
          </p:cNvPr>
          <p:cNvSpPr/>
          <p:nvPr/>
        </p:nvSpPr>
        <p:spPr>
          <a:xfrm>
            <a:off x="-581247" y="2296559"/>
            <a:ext cx="3136604" cy="11873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8C96C81-61D0-6013-DF1A-11342E7AE29F}"/>
              </a:ext>
            </a:extLst>
          </p:cNvPr>
          <p:cNvSpPr/>
          <p:nvPr/>
        </p:nvSpPr>
        <p:spPr>
          <a:xfrm rot="10800000" flipV="1">
            <a:off x="4543646" y="923188"/>
            <a:ext cx="1591340" cy="464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76</a:t>
            </a:r>
            <a:endParaRPr lang="zh-CN" altLang="en-US"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BCEF41D0-9499-1012-8492-EA0E10E7D26B}"/>
                  </a:ext>
                </a:extLst>
              </p14:cNvPr>
              <p14:cNvContentPartPr/>
              <p14:nvPr/>
            </p14:nvContentPartPr>
            <p14:xfrm>
              <a:off x="787320" y="152280"/>
              <a:ext cx="6572520" cy="3232800"/>
            </p14:xfrm>
          </p:contentPart>
        </mc:Choice>
        <mc:Fallback>
          <p:pic>
            <p:nvPicPr>
              <p:cNvPr id="8" name="墨迹 7">
                <a:extLst>
                  <a:ext uri="{FF2B5EF4-FFF2-40B4-BE49-F238E27FC236}">
                    <a16:creationId xmlns:a16="http://schemas.microsoft.com/office/drawing/2014/main" id="{BCEF41D0-9499-1012-8492-EA0E10E7D26B}"/>
                  </a:ext>
                </a:extLst>
              </p:cNvPr>
              <p:cNvPicPr/>
              <p:nvPr/>
            </p:nvPicPr>
            <p:blipFill>
              <a:blip r:embed="rId5"/>
              <a:stretch>
                <a:fillRect/>
              </a:stretch>
            </p:blipFill>
            <p:spPr>
              <a:xfrm>
                <a:off x="777960" y="142920"/>
                <a:ext cx="6591240" cy="3251520"/>
              </a:xfrm>
              <a:prstGeom prst="rect">
                <a:avLst/>
              </a:prstGeom>
            </p:spPr>
          </p:pic>
        </mc:Fallback>
      </mc:AlternateContent>
    </p:spTree>
    <p:extLst>
      <p:ext uri="{BB962C8B-B14F-4D97-AF65-F5344CB8AC3E}">
        <p14:creationId xmlns:p14="http://schemas.microsoft.com/office/powerpoint/2010/main" val="1080840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37685-6171-DCF8-C287-E4F582BF5D2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429FEBD-E2FA-8898-853B-01DC6F1D5C7E}"/>
              </a:ext>
            </a:extLst>
          </p:cNvPr>
          <p:cNvSpPr>
            <a:spLocks noGrp="1"/>
          </p:cNvSpPr>
          <p:nvPr>
            <p:ph idx="1"/>
          </p:nvPr>
        </p:nvSpPr>
        <p:spPr/>
        <p:txBody>
          <a:bodyPr/>
          <a:lstStyle/>
          <a:p>
            <a:endParaRPr lang="zh-CN" altLang="en-US"/>
          </a:p>
        </p:txBody>
      </p:sp>
      <p:pic>
        <p:nvPicPr>
          <p:cNvPr id="3074" name="Picture 2">
            <a:extLst>
              <a:ext uri="{FF2B5EF4-FFF2-40B4-BE49-F238E27FC236}">
                <a16:creationId xmlns:a16="http://schemas.microsoft.com/office/drawing/2014/main" id="{B524A287-ED53-464C-7C13-07EC5A889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8" y="41866"/>
            <a:ext cx="11985256" cy="674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9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38D06-76F4-C155-A89C-E6A1C8817D53}"/>
              </a:ext>
            </a:extLst>
          </p:cNvPr>
          <p:cNvSpPr>
            <a:spLocks noGrp="1"/>
          </p:cNvSpPr>
          <p:nvPr>
            <p:ph type="title"/>
          </p:nvPr>
        </p:nvSpPr>
        <p:spPr/>
        <p:txBody>
          <a:bodyPr/>
          <a:lstStyle/>
          <a:p>
            <a:r>
              <a:rPr lang="en-US" altLang="zh-CN" dirty="0"/>
              <a:t>1.3 Types of Trees</a:t>
            </a:r>
            <a:endParaRPr lang="zh-CN" altLang="en-US" dirty="0"/>
          </a:p>
        </p:txBody>
      </p:sp>
      <p:sp>
        <p:nvSpPr>
          <p:cNvPr id="4" name="文本框 3">
            <a:extLst>
              <a:ext uri="{FF2B5EF4-FFF2-40B4-BE49-F238E27FC236}">
                <a16:creationId xmlns:a16="http://schemas.microsoft.com/office/drawing/2014/main" id="{6716C07A-18FD-5BFC-FDEF-39F51A50FAB9}"/>
              </a:ext>
            </a:extLst>
          </p:cNvPr>
          <p:cNvSpPr txBox="1"/>
          <p:nvPr/>
        </p:nvSpPr>
        <p:spPr>
          <a:xfrm>
            <a:off x="361829" y="1304444"/>
            <a:ext cx="10836602" cy="3261727"/>
          </a:xfrm>
          <a:prstGeom prst="rect">
            <a:avLst/>
          </a:prstGeom>
          <a:noFill/>
        </p:spPr>
        <p:txBody>
          <a:bodyPr wrap="square">
            <a:spAutoFit/>
          </a:bodyPr>
          <a:lstStyle/>
          <a:p>
            <a:pPr algn="l">
              <a:lnSpc>
                <a:spcPct val="150000"/>
              </a:lnSpc>
            </a:pPr>
            <a:r>
              <a:rPr lang="en-US" altLang="zh-CN" sz="2000" b="0" i="0" dirty="0">
                <a:solidFill>
                  <a:srgbClr val="000000"/>
                </a:solidFill>
                <a:effectLst/>
                <a:latin typeface="Verdana" panose="020B0604030504040204" pitchFamily="34" charset="0"/>
              </a:rPr>
              <a:t>Trees are a fundamental data structure in computer science, used to represent hierarchical relationships. This tutorial covers several key types of trees.</a:t>
            </a:r>
          </a:p>
          <a:p>
            <a:pPr marL="342900" indent="-342900">
              <a:lnSpc>
                <a:spcPct val="150000"/>
              </a:lnSpc>
              <a:buFont typeface="Arial" panose="020B0604020202020204" pitchFamily="34" charset="0"/>
              <a:buChar char="•"/>
            </a:pPr>
            <a:r>
              <a:rPr lang="en-US" altLang="zh-CN" sz="2000" b="1" i="0" dirty="0">
                <a:solidFill>
                  <a:srgbClr val="000000"/>
                </a:solidFill>
                <a:effectLst/>
                <a:latin typeface="Verdana" panose="020B0604030504040204" pitchFamily="34" charset="0"/>
              </a:rPr>
              <a:t>General Trees: </a:t>
            </a:r>
            <a:r>
              <a:rPr lang="en-US" altLang="zh-CN" sz="2000" b="0" i="0" dirty="0">
                <a:solidFill>
                  <a:srgbClr val="000000"/>
                </a:solidFill>
                <a:effectLst/>
                <a:latin typeface="Verdana" panose="020B0604030504040204" pitchFamily="34" charset="0"/>
              </a:rPr>
              <a:t> </a:t>
            </a:r>
          </a:p>
          <a:p>
            <a:pPr marL="342900" indent="-342900" algn="l">
              <a:lnSpc>
                <a:spcPct val="150000"/>
              </a:lnSpc>
              <a:buFont typeface="Arial" panose="020B0604020202020204" pitchFamily="34" charset="0"/>
              <a:buChar char="•"/>
            </a:pPr>
            <a:endParaRPr lang="en-US" altLang="zh-CN" sz="2000" b="1" i="0" dirty="0">
              <a:solidFill>
                <a:srgbClr val="000000"/>
              </a:solidFill>
              <a:effectLst/>
              <a:latin typeface="Verdana" panose="020B0604030504040204" pitchFamily="34" charset="0"/>
            </a:endParaRPr>
          </a:p>
          <a:p>
            <a:pPr marL="342900" indent="-342900" algn="l">
              <a:lnSpc>
                <a:spcPct val="150000"/>
              </a:lnSpc>
              <a:buFont typeface="Arial" panose="020B0604020202020204" pitchFamily="34" charset="0"/>
              <a:buChar char="•"/>
            </a:pPr>
            <a:r>
              <a:rPr lang="en-US" altLang="zh-CN" sz="2000" b="1" i="0" dirty="0">
                <a:solidFill>
                  <a:srgbClr val="000000"/>
                </a:solidFill>
                <a:effectLst/>
                <a:latin typeface="Verdana" panose="020B0604030504040204" pitchFamily="34" charset="0"/>
              </a:rPr>
              <a:t>Binary Trees: </a:t>
            </a:r>
            <a:r>
              <a:rPr lang="en-US" altLang="zh-CN" sz="2000" b="0" i="0" dirty="0">
                <a:solidFill>
                  <a:srgbClr val="000000"/>
                </a:solidFill>
                <a:effectLst/>
                <a:latin typeface="Verdana" panose="020B0604030504040204" pitchFamily="34" charset="0"/>
              </a:rPr>
              <a:t>Each node has up to two children, the left child node and the right child node. This structure is the foundation for more complex tree types like </a:t>
            </a:r>
            <a:r>
              <a:rPr lang="en-US" altLang="zh-CN" sz="2000" b="0" i="0" dirty="0" err="1">
                <a:solidFill>
                  <a:srgbClr val="000000"/>
                </a:solidFill>
                <a:effectLst/>
                <a:latin typeface="Verdana" panose="020B0604030504040204" pitchFamily="34" charset="0"/>
              </a:rPr>
              <a:t>Binay</a:t>
            </a:r>
            <a:r>
              <a:rPr lang="en-US" altLang="zh-CN" sz="2000" b="0" i="0" dirty="0">
                <a:solidFill>
                  <a:srgbClr val="000000"/>
                </a:solidFill>
                <a:effectLst/>
                <a:latin typeface="Verdana" panose="020B0604030504040204" pitchFamily="34" charset="0"/>
              </a:rPr>
              <a:t> Search Trees and AVL Trees.</a:t>
            </a:r>
          </a:p>
        </p:txBody>
      </p:sp>
    </p:spTree>
    <p:extLst>
      <p:ext uri="{BB962C8B-B14F-4D97-AF65-F5344CB8AC3E}">
        <p14:creationId xmlns:p14="http://schemas.microsoft.com/office/powerpoint/2010/main" val="1336336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F6D82-4E4F-08A9-C6DF-8EDF5E3F6DC9}"/>
              </a:ext>
            </a:extLst>
          </p:cNvPr>
          <p:cNvSpPr>
            <a:spLocks noGrp="1"/>
          </p:cNvSpPr>
          <p:nvPr>
            <p:ph type="title"/>
          </p:nvPr>
        </p:nvSpPr>
        <p:spPr/>
        <p:txBody>
          <a:bodyPr/>
          <a:lstStyle/>
          <a:p>
            <a:endParaRPr lang="zh-CN" altLang="en-US"/>
          </a:p>
        </p:txBody>
      </p:sp>
      <p:pic>
        <p:nvPicPr>
          <p:cNvPr id="2050" name="Picture 2">
            <a:extLst>
              <a:ext uri="{FF2B5EF4-FFF2-40B4-BE49-F238E27FC236}">
                <a16:creationId xmlns:a16="http://schemas.microsoft.com/office/drawing/2014/main" id="{05F14F15-9201-E736-8D2F-3E95485FA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6" y="83731"/>
            <a:ext cx="11891926" cy="668920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9064F5D8-392B-623D-B732-86AF17AD2D55}"/>
              </a:ext>
            </a:extLst>
          </p:cNvPr>
          <p:cNvCxnSpPr/>
          <p:nvPr/>
        </p:nvCxnSpPr>
        <p:spPr>
          <a:xfrm>
            <a:off x="1414130" y="1584307"/>
            <a:ext cx="489098" cy="574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03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FD7EBDB-342B-D244-A07B-07A48E214917}"/>
              </a:ext>
            </a:extLst>
          </p:cNvPr>
          <p:cNvSpPr>
            <a:spLocks noGrp="1"/>
          </p:cNvSpPr>
          <p:nvPr>
            <p:ph type="title"/>
          </p:nvPr>
        </p:nvSpPr>
        <p:spPr/>
        <p:txBody>
          <a:bodyPr/>
          <a:lstStyle/>
          <a:p>
            <a:endParaRPr lang="zh-CN" altLang="en-US"/>
          </a:p>
        </p:txBody>
      </p:sp>
      <p:sp>
        <p:nvSpPr>
          <p:cNvPr id="4" name="AutoShape 2" descr="Types of Binary Tree Data Structures - How to Use - Explained With ...">
            <a:extLst>
              <a:ext uri="{FF2B5EF4-FFF2-40B4-BE49-F238E27FC236}">
                <a16:creationId xmlns:a16="http://schemas.microsoft.com/office/drawing/2014/main" id="{489213C5-1198-9CB5-EA62-B1D3BFB38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EB6B4270-284B-CE18-0325-FB2561F781F7}"/>
              </a:ext>
            </a:extLst>
          </p:cNvPr>
          <p:cNvPicPr>
            <a:picLocks noChangeAspect="1"/>
          </p:cNvPicPr>
          <p:nvPr/>
        </p:nvPicPr>
        <p:blipFill rotWithShape="1">
          <a:blip r:embed="rId2"/>
          <a:srcRect t="8066" b="18191"/>
          <a:stretch/>
        </p:blipFill>
        <p:spPr>
          <a:xfrm>
            <a:off x="2030564" y="1637968"/>
            <a:ext cx="7826071" cy="4731026"/>
          </a:xfrm>
          <a:prstGeom prst="rect">
            <a:avLst/>
          </a:prstGeom>
        </p:spPr>
      </p:pic>
    </p:spTree>
    <p:extLst>
      <p:ext uri="{BB962C8B-B14F-4D97-AF65-F5344CB8AC3E}">
        <p14:creationId xmlns:p14="http://schemas.microsoft.com/office/powerpoint/2010/main" val="37872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673732-F5ED-157B-9334-B36D66E4521D}"/>
              </a:ext>
            </a:extLst>
          </p:cNvPr>
          <p:cNvSpPr>
            <a:spLocks noGrp="1"/>
          </p:cNvSpPr>
          <p:nvPr>
            <p:ph type="title"/>
          </p:nvPr>
        </p:nvSpPr>
        <p:spPr/>
        <p:txBody>
          <a:bodyPr/>
          <a:lstStyle/>
          <a:p>
            <a:endParaRPr lang="zh-CN" altLang="en-US"/>
          </a:p>
        </p:txBody>
      </p:sp>
      <p:pic>
        <p:nvPicPr>
          <p:cNvPr id="7170" name="Picture 2" descr="Trees in Data Structure">
            <a:extLst>
              <a:ext uri="{FF2B5EF4-FFF2-40B4-BE49-F238E27FC236}">
                <a16:creationId xmlns:a16="http://schemas.microsoft.com/office/drawing/2014/main" id="{2AB694F0-A511-5242-A184-B24B4D1AD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3" y="1825625"/>
            <a:ext cx="5984557" cy="442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50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394C4E-2D87-DE7B-2ADE-7CFB7953A347}"/>
              </a:ext>
            </a:extLst>
          </p:cNvPr>
          <p:cNvSpPr>
            <a:spLocks noGrp="1"/>
          </p:cNvSpPr>
          <p:nvPr>
            <p:ph type="title"/>
          </p:nvPr>
        </p:nvSpPr>
        <p:spPr/>
        <p:txBody>
          <a:bodyPr/>
          <a:lstStyle/>
          <a:p>
            <a:endParaRPr lang="zh-CN" altLang="en-US"/>
          </a:p>
        </p:txBody>
      </p:sp>
      <p:pic>
        <p:nvPicPr>
          <p:cNvPr id="4098" name="Picture 2" descr="Types of Binary Tree Data Structures - How to Use - Explained With ...">
            <a:extLst>
              <a:ext uri="{FF2B5EF4-FFF2-40B4-BE49-F238E27FC236}">
                <a16:creationId xmlns:a16="http://schemas.microsoft.com/office/drawing/2014/main" id="{F2328B34-EBBF-2827-90F0-EAD72D56E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667"/>
          <a:stretch/>
        </p:blipFill>
        <p:spPr bwMode="auto">
          <a:xfrm>
            <a:off x="361830" y="1166192"/>
            <a:ext cx="9403608" cy="420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88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ED5E33-22A7-2ADC-5EE6-B6FB7C361CF8}"/>
              </a:ext>
            </a:extLst>
          </p:cNvPr>
          <p:cNvSpPr>
            <a:spLocks noGrp="1"/>
          </p:cNvSpPr>
          <p:nvPr>
            <p:ph type="title"/>
          </p:nvPr>
        </p:nvSpPr>
        <p:spPr/>
        <p:txBody>
          <a:bodyPr/>
          <a:lstStyle/>
          <a:p>
            <a:endParaRPr lang="zh-CN" altLang="en-US"/>
          </a:p>
        </p:txBody>
      </p:sp>
      <p:pic>
        <p:nvPicPr>
          <p:cNvPr id="5122" name="Picture 2" descr="Data Structures Tutorials - Tree Terminology with examples">
            <a:extLst>
              <a:ext uri="{FF2B5EF4-FFF2-40B4-BE49-F238E27FC236}">
                <a16:creationId xmlns:a16="http://schemas.microsoft.com/office/drawing/2014/main" id="{0E914CAA-589B-E162-8479-0D9A43363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1527175"/>
            <a:ext cx="12192000" cy="522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89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公开"/>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000000"/>
      </a:dk2>
      <a:lt2>
        <a:srgbClr val="BFBFBF"/>
      </a:lt2>
      <a:accent1>
        <a:srgbClr val="F7364D"/>
      </a:accent1>
      <a:accent2>
        <a:srgbClr val="2F62EA"/>
      </a:accent2>
      <a:accent3>
        <a:srgbClr val="A5A5A5"/>
      </a:accent3>
      <a:accent4>
        <a:srgbClr val="FA8694"/>
      </a:accent4>
      <a:accent5>
        <a:srgbClr val="82A0F2"/>
      </a:accent5>
      <a:accent6>
        <a:srgbClr val="575757"/>
      </a:accent6>
      <a:hlink>
        <a:srgbClr val="0C2C84"/>
      </a:hlink>
      <a:folHlink>
        <a:srgbClr val="999999"/>
      </a:folHlink>
    </a:clrScheme>
    <a:fontScheme name="Custom 1">
      <a:majorFont>
        <a:latin typeface="Poppins ExtraBold"/>
        <a:ea typeface="Microsoft YaHei"/>
        <a:cs typeface=""/>
      </a:majorFont>
      <a:minorFont>
        <a:latin typeface="Poppins"/>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7760</TotalTime>
  <Words>2975</Words>
  <Application>Microsoft Office PowerPoint</Application>
  <PresentationFormat>宽屏</PresentationFormat>
  <Paragraphs>213</Paragraphs>
  <Slides>50</Slides>
  <Notes>21</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2</vt:i4>
      </vt:variant>
      <vt:variant>
        <vt:lpstr>幻灯片标题</vt:lpstr>
      </vt:variant>
      <vt:variant>
        <vt:i4>50</vt:i4>
      </vt:variant>
    </vt:vector>
  </HeadingPairs>
  <TitlesOfParts>
    <vt:vector size="78" baseType="lpstr">
      <vt:lpstr>-apple-system</vt:lpstr>
      <vt:lpstr>Coca-Cola Care Font KaiTi</vt:lpstr>
      <vt:lpstr>Microsoft JhengHei</vt:lpstr>
      <vt:lpstr>MJXc-TeX-main-B</vt:lpstr>
      <vt:lpstr>MJXc-TeX-main-R</vt:lpstr>
      <vt:lpstr>MJXc-TeX-math-BI</vt:lpstr>
      <vt:lpstr>MJXc-TeX-math-I</vt:lpstr>
      <vt:lpstr>等线</vt:lpstr>
      <vt:lpstr>等线 Light</vt:lpstr>
      <vt:lpstr>楷体</vt:lpstr>
      <vt:lpstr>可口可乐在乎体 楷体</vt:lpstr>
      <vt:lpstr>宋体</vt:lpstr>
      <vt:lpstr>微软雅黑</vt:lpstr>
      <vt:lpstr>微软雅黑</vt:lpstr>
      <vt:lpstr>Arial</vt:lpstr>
      <vt:lpstr>Calibri Light</vt:lpstr>
      <vt:lpstr>Cambria Math</vt:lpstr>
      <vt:lpstr>Consolas</vt:lpstr>
      <vt:lpstr>Nunito</vt:lpstr>
      <vt:lpstr>Poppins</vt:lpstr>
      <vt:lpstr>Raleway</vt:lpstr>
      <vt:lpstr>Roboto</vt:lpstr>
      <vt:lpstr>Trebuchet MS</vt:lpstr>
      <vt:lpstr>Verdana</vt:lpstr>
      <vt:lpstr>Office 主题​​</vt:lpstr>
      <vt:lpstr>Office Theme</vt:lpstr>
      <vt:lpstr>think-cell Slide</vt:lpstr>
      <vt:lpstr>Bitmap Image</vt:lpstr>
      <vt:lpstr>Tree基本概念</vt:lpstr>
      <vt:lpstr>1.Tree</vt:lpstr>
      <vt:lpstr>1.2 Tree Terminology and Rules</vt:lpstr>
      <vt:lpstr>1.2 Tree Terminology and Rules</vt:lpstr>
      <vt:lpstr>1.3 Types of Trees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Binary Trees</vt:lpstr>
      <vt:lpstr>2.1 Types of Binary Trees</vt:lpstr>
      <vt:lpstr>1.1 Full Binary Tree</vt:lpstr>
      <vt:lpstr>1.2 Complete Binary Tree </vt:lpstr>
      <vt:lpstr>1.3 Perfect Binary Tree</vt:lpstr>
      <vt:lpstr>Properties of a Perfect Binary Tree: 2024-09-23</vt:lpstr>
      <vt:lpstr>Check whether a tree is a Perfect Binary Tree or not:</vt:lpstr>
      <vt:lpstr>1.4 Binary Search Tree </vt:lpstr>
      <vt:lpstr>1.4 Binary Search Tree   - Time Complexity</vt:lpstr>
      <vt:lpstr>查找算法</vt:lpstr>
      <vt:lpstr>插入算法</vt:lpstr>
      <vt:lpstr> 删除节点Delete a Node of BST</vt:lpstr>
      <vt:lpstr> 删除节点Delete a Node of BST</vt:lpstr>
      <vt:lpstr> 删除节点Delete a Node of BST</vt:lpstr>
      <vt:lpstr>Balance a Binary Search Tree</vt:lpstr>
      <vt:lpstr>1.5 Balanced Binary Tree  -AVL Trees</vt:lpstr>
      <vt:lpstr>1.5 AVL Trees - Time Complexity</vt:lpstr>
      <vt:lpstr>AVL树</vt:lpstr>
      <vt:lpstr>7.5.2   AVL 树旋转</vt:lpstr>
      <vt:lpstr>AVL Tree Data Structure</vt:lpstr>
      <vt:lpstr>Steps to follow for insertion:</vt:lpstr>
      <vt:lpstr>PowerPoint 演示文稿</vt:lpstr>
      <vt:lpstr>PowerPoint 演示文稿</vt:lpstr>
      <vt:lpstr>PowerPoint 演示文稿</vt:lpstr>
      <vt:lpstr>PowerPoint 演示文稿</vt:lpstr>
      <vt:lpstr>PowerPoint 演示文稿</vt:lpstr>
      <vt:lpstr>Follow the steps mentioned below to implement the idea:</vt:lpstr>
      <vt:lpstr>Introduction to Tree Data Structure</vt:lpstr>
      <vt:lpstr>Basic Terminologies In Tree Data Structure:</vt:lpstr>
      <vt:lpstr>PowerPoint 演示文稿</vt:lpstr>
      <vt:lpstr>B-Tree概念</vt:lpstr>
      <vt:lpstr>B-Tree概念</vt:lpstr>
      <vt:lpstr>B-Tree概念</vt:lpstr>
      <vt:lpstr>B+</vt:lpstr>
      <vt:lpstr>PowerPoint 演示文稿</vt:lpstr>
      <vt:lpstr>PowerPoint 演示文稿</vt:lpstr>
      <vt:lpstr>PowerPoint 演示文稿</vt:lpstr>
    </vt:vector>
  </TitlesOfParts>
  <Company>SwireCocacola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dc:title>
  <dc:creator>Chen Nianlai(陈年来)</dc:creator>
  <cp:lastModifiedBy>Chen Nianlai(陈年来)</cp:lastModifiedBy>
  <cp:revision>40</cp:revision>
  <dcterms:created xsi:type="dcterms:W3CDTF">2024-09-20T12:22:24Z</dcterms:created>
  <dcterms:modified xsi:type="dcterms:W3CDTF">2024-10-04T08:44:12Z</dcterms:modified>
</cp:coreProperties>
</file>